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190B"/>
    <a:srgbClr val="CB21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1AA3F9EB-B647-4219-B81A-D1EAB1888A19}"/>
              </a:ext>
            </a:extLst>
          </p:cNvPr>
          <p:cNvSpPr/>
          <p:nvPr userDrawn="1"/>
        </p:nvSpPr>
        <p:spPr>
          <a:xfrm>
            <a:off x="4813300" y="2426301"/>
            <a:ext cx="7378700" cy="4269489"/>
          </a:xfrm>
          <a:prstGeom prst="rect">
            <a:avLst/>
          </a:prstGeom>
          <a:solidFill>
            <a:srgbClr val="9919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 rotWithShape="1">
          <a:blip r:embed="rId2"/>
          <a:srcRect t="37674" r="48048" b="36806"/>
          <a:stretch/>
        </p:blipFill>
        <p:spPr>
          <a:xfrm>
            <a:off x="4813300" y="266700"/>
            <a:ext cx="7265394" cy="20066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 userDrawn="1"/>
        </p:nvPicPr>
        <p:blipFill rotWithShape="1">
          <a:blip r:embed="rId3"/>
          <a:srcRect l="35847" t="15798" r="35846" b="9375"/>
          <a:stretch/>
        </p:blipFill>
        <p:spPr>
          <a:xfrm>
            <a:off x="165099" y="165100"/>
            <a:ext cx="4394201" cy="6530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8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335D473C-D24D-480F-BB1F-D122DAC4C2B6}"/>
              </a:ext>
            </a:extLst>
          </p:cNvPr>
          <p:cNvSpPr/>
          <p:nvPr userDrawn="1"/>
        </p:nvSpPr>
        <p:spPr>
          <a:xfrm>
            <a:off x="0" y="-64094"/>
            <a:ext cx="12192000" cy="1211292"/>
          </a:xfrm>
          <a:prstGeom prst="rect">
            <a:avLst/>
          </a:prstGeom>
          <a:solidFill>
            <a:srgbClr val="9919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C6DC2F2-33FE-4FA3-B0D4-3DF121527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074" y="-6559"/>
            <a:ext cx="9769742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43417FF-BFF1-4223-8F6D-DD3E35074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074" y="1516529"/>
            <a:ext cx="11306579" cy="462669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3600"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3200"/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800"/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/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/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96E6FC63-B51F-43FD-AE5A-E0849539DD73}"/>
              </a:ext>
            </a:extLst>
          </p:cNvPr>
          <p:cNvSpPr txBox="1"/>
          <p:nvPr userDrawn="1"/>
        </p:nvSpPr>
        <p:spPr>
          <a:xfrm>
            <a:off x="257578" y="6433131"/>
            <a:ext cx="337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autor@autor.edu.br</a:t>
            </a:r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 rotWithShape="1">
          <a:blip r:embed="rId2"/>
          <a:srcRect l="3144" t="41639" r="48048" b="41003"/>
          <a:stretch/>
        </p:blipFill>
        <p:spPr>
          <a:xfrm>
            <a:off x="9550399" y="6302132"/>
            <a:ext cx="2629079" cy="525687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 userDrawn="1"/>
        </p:nvPicPr>
        <p:blipFill rotWithShape="1">
          <a:blip r:embed="rId3"/>
          <a:srcRect l="35847" t="15798" r="35846" b="9375"/>
          <a:stretch/>
        </p:blipFill>
        <p:spPr>
          <a:xfrm>
            <a:off x="10960100" y="-64094"/>
            <a:ext cx="1232078" cy="183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56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E5257D05-2684-4D7F-A2A3-14EF0D7B4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0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5189336-B2F6-4F1B-9E13-A60D763DF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B06C68E-5563-402A-A9D1-25464ADB1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980C0-B86E-4E76-8FE7-7EC1E12A2183}" type="datetimeFigureOut">
              <a:rPr lang="pt-BR" smtClean="0"/>
              <a:t>23/09/2023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F51DAF1-F5DD-4491-A639-2EC778945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A162F49-68EE-4076-9576-981C9D09DB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C2985-C786-4EE9-A7FA-E9EC79164D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11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965B1BFA-47A7-4D26-ACA9-FD3AF486B593}"/>
              </a:ext>
            </a:extLst>
          </p:cNvPr>
          <p:cNvSpPr txBox="1"/>
          <p:nvPr/>
        </p:nvSpPr>
        <p:spPr>
          <a:xfrm>
            <a:off x="5100034" y="2672239"/>
            <a:ext cx="63709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 DO TRABALHO</a:t>
            </a:r>
            <a:endParaRPr lang="pt-BR" sz="4800" b="1" dirty="0">
              <a:solidFill>
                <a:schemeClr val="bg1"/>
              </a:solidFill>
            </a:endParaRPr>
          </a:p>
          <a:p>
            <a:pPr algn="ctr"/>
            <a:endParaRPr lang="pt-BR" sz="2800" dirty="0">
              <a:solidFill>
                <a:schemeClr val="bg1"/>
              </a:solidFill>
            </a:endParaRPr>
          </a:p>
          <a:p>
            <a:pPr algn="ctr"/>
            <a:r>
              <a:rPr lang="pt-BR" sz="2800" dirty="0">
                <a:solidFill>
                  <a:schemeClr val="bg1"/>
                </a:solidFill>
              </a:rPr>
              <a:t>Autor 1, Autor 2, Autor 3, Autor 4, Autor 5</a:t>
            </a:r>
          </a:p>
          <a:p>
            <a:pPr algn="ctr"/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Instituição de ensino</a:t>
            </a:r>
          </a:p>
          <a:p>
            <a:pPr algn="ctr"/>
            <a:endParaRPr lang="pt-BR" sz="2800" dirty="0">
              <a:solidFill>
                <a:schemeClr val="bg1"/>
              </a:solidFill>
            </a:endParaRPr>
          </a:p>
          <a:p>
            <a:pPr algn="ctr"/>
            <a:endParaRPr lang="pt-BR" sz="2800" dirty="0">
              <a:solidFill>
                <a:schemeClr val="bg1"/>
              </a:solidFill>
            </a:endParaRPr>
          </a:p>
          <a:p>
            <a:pPr algn="ctr"/>
            <a:r>
              <a:rPr lang="pt-BR" sz="2800" dirty="0" smtClean="0">
                <a:solidFill>
                  <a:schemeClr val="bg1"/>
                </a:solidFill>
              </a:rPr>
              <a:t>Outubro, 2023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8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684D793-D560-4403-B509-A6F0F9BAF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Apresentações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A3B0410-CF87-46BF-A906-5772E218C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As apresentações dos trabalhos </a:t>
            </a:r>
            <a:r>
              <a:rPr lang="pt-BR" dirty="0" smtClean="0"/>
              <a:t>deverão </a:t>
            </a:r>
            <a:r>
              <a:rPr lang="pt-BR" dirty="0"/>
              <a:t>ser realizadas num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 máximo de 10min</a:t>
            </a:r>
            <a:r>
              <a:rPr lang="pt-BR" dirty="0"/>
              <a:t>.</a:t>
            </a:r>
          </a:p>
          <a:p>
            <a:pPr lvl="1"/>
            <a:r>
              <a:rPr lang="pt-BR" dirty="0"/>
              <a:t>Ao final de cada seção será aberto espaço para debate, com tempo estimado em 10 minutos para as discussões.</a:t>
            </a:r>
          </a:p>
          <a:p>
            <a:r>
              <a:rPr lang="pt-BR" dirty="0"/>
              <a:t>Antes do início de cada seção os autores devem encaminhar à organização os arquivos com as suas apresentações.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077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77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Apresentações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Angelo Just</dc:creator>
  <cp:lastModifiedBy>Users</cp:lastModifiedBy>
  <cp:revision>16</cp:revision>
  <dcterms:created xsi:type="dcterms:W3CDTF">2019-05-01T14:50:14Z</dcterms:created>
  <dcterms:modified xsi:type="dcterms:W3CDTF">2023-09-23T14:13:54Z</dcterms:modified>
</cp:coreProperties>
</file>