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30240000" cx="21240000"/>
  <p:notesSz cx="6858000" cy="9144000"/>
  <p:embeddedFontLst>
    <p:embeddedFont>
      <p:font typeface="Roboto"/>
      <p:regular r:id="rId7"/>
      <p:bold r:id="rId8"/>
      <p:italic r:id="rId9"/>
      <p:boldItalic r:id="rId10"/>
    </p:embeddedFont>
    <p:embeddedFont>
      <p:font typeface="Oswald"/>
      <p:regular r:id="rId11"/>
      <p:bold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524">
          <p15:clr>
            <a:srgbClr val="747775"/>
          </p15:clr>
        </p15:guide>
        <p15:guide id="2" pos="669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524" orient="horz"/>
        <p:guide pos="669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font" Target="fonts/Oswald-regular.fntdata"/><Relationship Id="rId10" Type="http://schemas.openxmlformats.org/officeDocument/2006/relationships/font" Target="fonts/Roboto-boldItalic.fntdata"/><Relationship Id="rId12" Type="http://schemas.openxmlformats.org/officeDocument/2006/relationships/font" Target="fonts/Oswald-bold.fntdata"/><Relationship Id="rId9"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Roboto-regular.fntdata"/><Relationship Id="rId8" Type="http://schemas.openxmlformats.org/officeDocument/2006/relationships/font" Target="fonts/Roboto-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25091" y="685800"/>
            <a:ext cx="24084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25091" y="685800"/>
            <a:ext cx="24084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724047" y="4377554"/>
            <a:ext cx="19791900" cy="12067800"/>
          </a:xfrm>
          <a:prstGeom prst="rect">
            <a:avLst/>
          </a:prstGeom>
        </p:spPr>
        <p:txBody>
          <a:bodyPr anchorCtr="0" anchor="b" bIns="320750" lIns="320750" spcFirstLastPara="1" rIns="320750" wrap="square" tIns="320750">
            <a:normAutofit/>
          </a:bodyPr>
          <a:lstStyle>
            <a:lvl1pPr lvl="0" algn="ctr">
              <a:spcBef>
                <a:spcPts val="0"/>
              </a:spcBef>
              <a:spcAft>
                <a:spcPts val="0"/>
              </a:spcAft>
              <a:buSzPts val="18200"/>
              <a:buNone/>
              <a:defRPr sz="18200"/>
            </a:lvl1pPr>
            <a:lvl2pPr lvl="1" algn="ctr">
              <a:spcBef>
                <a:spcPts val="0"/>
              </a:spcBef>
              <a:spcAft>
                <a:spcPts val="0"/>
              </a:spcAft>
              <a:buSzPts val="18200"/>
              <a:buNone/>
              <a:defRPr sz="18200"/>
            </a:lvl2pPr>
            <a:lvl3pPr lvl="2" algn="ctr">
              <a:spcBef>
                <a:spcPts val="0"/>
              </a:spcBef>
              <a:spcAft>
                <a:spcPts val="0"/>
              </a:spcAft>
              <a:buSzPts val="18200"/>
              <a:buNone/>
              <a:defRPr sz="18200"/>
            </a:lvl3pPr>
            <a:lvl4pPr lvl="3" algn="ctr">
              <a:spcBef>
                <a:spcPts val="0"/>
              </a:spcBef>
              <a:spcAft>
                <a:spcPts val="0"/>
              </a:spcAft>
              <a:buSzPts val="18200"/>
              <a:buNone/>
              <a:defRPr sz="18200"/>
            </a:lvl4pPr>
            <a:lvl5pPr lvl="4" algn="ctr">
              <a:spcBef>
                <a:spcPts val="0"/>
              </a:spcBef>
              <a:spcAft>
                <a:spcPts val="0"/>
              </a:spcAft>
              <a:buSzPts val="18200"/>
              <a:buNone/>
              <a:defRPr sz="18200"/>
            </a:lvl5pPr>
            <a:lvl6pPr lvl="5" algn="ctr">
              <a:spcBef>
                <a:spcPts val="0"/>
              </a:spcBef>
              <a:spcAft>
                <a:spcPts val="0"/>
              </a:spcAft>
              <a:buSzPts val="18200"/>
              <a:buNone/>
              <a:defRPr sz="18200"/>
            </a:lvl6pPr>
            <a:lvl7pPr lvl="6" algn="ctr">
              <a:spcBef>
                <a:spcPts val="0"/>
              </a:spcBef>
              <a:spcAft>
                <a:spcPts val="0"/>
              </a:spcAft>
              <a:buSzPts val="18200"/>
              <a:buNone/>
              <a:defRPr sz="18200"/>
            </a:lvl7pPr>
            <a:lvl8pPr lvl="7" algn="ctr">
              <a:spcBef>
                <a:spcPts val="0"/>
              </a:spcBef>
              <a:spcAft>
                <a:spcPts val="0"/>
              </a:spcAft>
              <a:buSzPts val="18200"/>
              <a:buNone/>
              <a:defRPr sz="18200"/>
            </a:lvl8pPr>
            <a:lvl9pPr lvl="8" algn="ctr">
              <a:spcBef>
                <a:spcPts val="0"/>
              </a:spcBef>
              <a:spcAft>
                <a:spcPts val="0"/>
              </a:spcAft>
              <a:buSzPts val="18200"/>
              <a:buNone/>
              <a:defRPr sz="18200"/>
            </a:lvl9pPr>
          </a:lstStyle>
          <a:p/>
        </p:txBody>
      </p:sp>
      <p:sp>
        <p:nvSpPr>
          <p:cNvPr id="11" name="Google Shape;11;p2"/>
          <p:cNvSpPr txBox="1"/>
          <p:nvPr>
            <p:ph idx="1" type="subTitle"/>
          </p:nvPr>
        </p:nvSpPr>
        <p:spPr>
          <a:xfrm>
            <a:off x="724028" y="16662572"/>
            <a:ext cx="19791900" cy="4659900"/>
          </a:xfrm>
          <a:prstGeom prst="rect">
            <a:avLst/>
          </a:prstGeom>
        </p:spPr>
        <p:txBody>
          <a:bodyPr anchorCtr="0" anchor="t" bIns="320750" lIns="320750" spcFirstLastPara="1" rIns="320750" wrap="square" tIns="320750">
            <a:normAutofit/>
          </a:bodyPr>
          <a:lstStyle>
            <a:lvl1pPr lvl="0" algn="ctr">
              <a:lnSpc>
                <a:spcPct val="100000"/>
              </a:lnSpc>
              <a:spcBef>
                <a:spcPts val="0"/>
              </a:spcBef>
              <a:spcAft>
                <a:spcPts val="0"/>
              </a:spcAft>
              <a:buSzPts val="9800"/>
              <a:buNone/>
              <a:defRPr sz="9800"/>
            </a:lvl1pPr>
            <a:lvl2pPr lvl="1" algn="ctr">
              <a:lnSpc>
                <a:spcPct val="100000"/>
              </a:lnSpc>
              <a:spcBef>
                <a:spcPts val="0"/>
              </a:spcBef>
              <a:spcAft>
                <a:spcPts val="0"/>
              </a:spcAft>
              <a:buSzPts val="9800"/>
              <a:buNone/>
              <a:defRPr sz="9800"/>
            </a:lvl2pPr>
            <a:lvl3pPr lvl="2" algn="ctr">
              <a:lnSpc>
                <a:spcPct val="100000"/>
              </a:lnSpc>
              <a:spcBef>
                <a:spcPts val="0"/>
              </a:spcBef>
              <a:spcAft>
                <a:spcPts val="0"/>
              </a:spcAft>
              <a:buSzPts val="9800"/>
              <a:buNone/>
              <a:defRPr sz="9800"/>
            </a:lvl3pPr>
            <a:lvl4pPr lvl="3" algn="ctr">
              <a:lnSpc>
                <a:spcPct val="100000"/>
              </a:lnSpc>
              <a:spcBef>
                <a:spcPts val="0"/>
              </a:spcBef>
              <a:spcAft>
                <a:spcPts val="0"/>
              </a:spcAft>
              <a:buSzPts val="9800"/>
              <a:buNone/>
              <a:defRPr sz="9800"/>
            </a:lvl4pPr>
            <a:lvl5pPr lvl="4" algn="ctr">
              <a:lnSpc>
                <a:spcPct val="100000"/>
              </a:lnSpc>
              <a:spcBef>
                <a:spcPts val="0"/>
              </a:spcBef>
              <a:spcAft>
                <a:spcPts val="0"/>
              </a:spcAft>
              <a:buSzPts val="9800"/>
              <a:buNone/>
              <a:defRPr sz="9800"/>
            </a:lvl5pPr>
            <a:lvl6pPr lvl="5" algn="ctr">
              <a:lnSpc>
                <a:spcPct val="100000"/>
              </a:lnSpc>
              <a:spcBef>
                <a:spcPts val="0"/>
              </a:spcBef>
              <a:spcAft>
                <a:spcPts val="0"/>
              </a:spcAft>
              <a:buSzPts val="9800"/>
              <a:buNone/>
              <a:defRPr sz="9800"/>
            </a:lvl6pPr>
            <a:lvl7pPr lvl="6" algn="ctr">
              <a:lnSpc>
                <a:spcPct val="100000"/>
              </a:lnSpc>
              <a:spcBef>
                <a:spcPts val="0"/>
              </a:spcBef>
              <a:spcAft>
                <a:spcPts val="0"/>
              </a:spcAft>
              <a:buSzPts val="9800"/>
              <a:buNone/>
              <a:defRPr sz="9800"/>
            </a:lvl7pPr>
            <a:lvl8pPr lvl="7" algn="ctr">
              <a:lnSpc>
                <a:spcPct val="100000"/>
              </a:lnSpc>
              <a:spcBef>
                <a:spcPts val="0"/>
              </a:spcBef>
              <a:spcAft>
                <a:spcPts val="0"/>
              </a:spcAft>
              <a:buSzPts val="9800"/>
              <a:buNone/>
              <a:defRPr sz="9800"/>
            </a:lvl8pPr>
            <a:lvl9pPr lvl="8" algn="ctr">
              <a:lnSpc>
                <a:spcPct val="100000"/>
              </a:lnSpc>
              <a:spcBef>
                <a:spcPts val="0"/>
              </a:spcBef>
              <a:spcAft>
                <a:spcPts val="0"/>
              </a:spcAft>
              <a:buSzPts val="9800"/>
              <a:buNone/>
              <a:defRPr sz="9800"/>
            </a:lvl9pPr>
          </a:lstStyle>
          <a:p/>
        </p:txBody>
      </p:sp>
      <p:sp>
        <p:nvSpPr>
          <p:cNvPr id="12" name="Google Shape;12;p2"/>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724028" y="6503202"/>
            <a:ext cx="19791900" cy="11544000"/>
          </a:xfrm>
          <a:prstGeom prst="rect">
            <a:avLst/>
          </a:prstGeom>
        </p:spPr>
        <p:txBody>
          <a:bodyPr anchorCtr="0" anchor="b" bIns="320750" lIns="320750" spcFirstLastPara="1" rIns="320750" wrap="square" tIns="320750">
            <a:normAutofit/>
          </a:bodyPr>
          <a:lstStyle>
            <a:lvl1pPr lvl="0" algn="ctr">
              <a:spcBef>
                <a:spcPts val="0"/>
              </a:spcBef>
              <a:spcAft>
                <a:spcPts val="0"/>
              </a:spcAft>
              <a:buSzPts val="42100"/>
              <a:buNone/>
              <a:defRPr sz="42100"/>
            </a:lvl1pPr>
            <a:lvl2pPr lvl="1" algn="ctr">
              <a:spcBef>
                <a:spcPts val="0"/>
              </a:spcBef>
              <a:spcAft>
                <a:spcPts val="0"/>
              </a:spcAft>
              <a:buSzPts val="42100"/>
              <a:buNone/>
              <a:defRPr sz="42100"/>
            </a:lvl2pPr>
            <a:lvl3pPr lvl="2" algn="ctr">
              <a:spcBef>
                <a:spcPts val="0"/>
              </a:spcBef>
              <a:spcAft>
                <a:spcPts val="0"/>
              </a:spcAft>
              <a:buSzPts val="42100"/>
              <a:buNone/>
              <a:defRPr sz="42100"/>
            </a:lvl3pPr>
            <a:lvl4pPr lvl="3" algn="ctr">
              <a:spcBef>
                <a:spcPts val="0"/>
              </a:spcBef>
              <a:spcAft>
                <a:spcPts val="0"/>
              </a:spcAft>
              <a:buSzPts val="42100"/>
              <a:buNone/>
              <a:defRPr sz="42100"/>
            </a:lvl4pPr>
            <a:lvl5pPr lvl="4" algn="ctr">
              <a:spcBef>
                <a:spcPts val="0"/>
              </a:spcBef>
              <a:spcAft>
                <a:spcPts val="0"/>
              </a:spcAft>
              <a:buSzPts val="42100"/>
              <a:buNone/>
              <a:defRPr sz="42100"/>
            </a:lvl5pPr>
            <a:lvl6pPr lvl="5" algn="ctr">
              <a:spcBef>
                <a:spcPts val="0"/>
              </a:spcBef>
              <a:spcAft>
                <a:spcPts val="0"/>
              </a:spcAft>
              <a:buSzPts val="42100"/>
              <a:buNone/>
              <a:defRPr sz="42100"/>
            </a:lvl6pPr>
            <a:lvl7pPr lvl="6" algn="ctr">
              <a:spcBef>
                <a:spcPts val="0"/>
              </a:spcBef>
              <a:spcAft>
                <a:spcPts val="0"/>
              </a:spcAft>
              <a:buSzPts val="42100"/>
              <a:buNone/>
              <a:defRPr sz="42100"/>
            </a:lvl7pPr>
            <a:lvl8pPr lvl="7" algn="ctr">
              <a:spcBef>
                <a:spcPts val="0"/>
              </a:spcBef>
              <a:spcAft>
                <a:spcPts val="0"/>
              </a:spcAft>
              <a:buSzPts val="42100"/>
              <a:buNone/>
              <a:defRPr sz="42100"/>
            </a:lvl8pPr>
            <a:lvl9pPr lvl="8" algn="ctr">
              <a:spcBef>
                <a:spcPts val="0"/>
              </a:spcBef>
              <a:spcAft>
                <a:spcPts val="0"/>
              </a:spcAft>
              <a:buSzPts val="42100"/>
              <a:buNone/>
              <a:defRPr sz="42100"/>
            </a:lvl9pPr>
          </a:lstStyle>
          <a:p>
            <a:r>
              <a:t>xx%</a:t>
            </a:r>
          </a:p>
        </p:txBody>
      </p:sp>
      <p:sp>
        <p:nvSpPr>
          <p:cNvPr id="46" name="Google Shape;46;p11"/>
          <p:cNvSpPr txBox="1"/>
          <p:nvPr>
            <p:ph idx="1" type="body"/>
          </p:nvPr>
        </p:nvSpPr>
        <p:spPr>
          <a:xfrm>
            <a:off x="724028" y="18532766"/>
            <a:ext cx="19791900" cy="7647600"/>
          </a:xfrm>
          <a:prstGeom prst="rect">
            <a:avLst/>
          </a:prstGeom>
        </p:spPr>
        <p:txBody>
          <a:bodyPr anchorCtr="0" anchor="t" bIns="320750" lIns="320750" spcFirstLastPara="1" rIns="320750" wrap="square" tIns="320750">
            <a:normAutofit/>
          </a:bodyPr>
          <a:lstStyle>
            <a:lvl1pPr indent="-628650" lvl="0" marL="457200" algn="ctr">
              <a:spcBef>
                <a:spcPts val="0"/>
              </a:spcBef>
              <a:spcAft>
                <a:spcPts val="0"/>
              </a:spcAft>
              <a:buSzPts val="6300"/>
              <a:buChar char="●"/>
              <a:defRPr/>
            </a:lvl1pPr>
            <a:lvl2pPr indent="-539750" lvl="1" marL="914400" algn="ctr">
              <a:spcBef>
                <a:spcPts val="0"/>
              </a:spcBef>
              <a:spcAft>
                <a:spcPts val="0"/>
              </a:spcAft>
              <a:buSzPts val="4900"/>
              <a:buChar char="○"/>
              <a:defRPr/>
            </a:lvl2pPr>
            <a:lvl3pPr indent="-539750" lvl="2" marL="1371600" algn="ctr">
              <a:spcBef>
                <a:spcPts val="0"/>
              </a:spcBef>
              <a:spcAft>
                <a:spcPts val="0"/>
              </a:spcAft>
              <a:buSzPts val="4900"/>
              <a:buChar char="■"/>
              <a:defRPr/>
            </a:lvl3pPr>
            <a:lvl4pPr indent="-539750" lvl="3" marL="1828800" algn="ctr">
              <a:spcBef>
                <a:spcPts val="0"/>
              </a:spcBef>
              <a:spcAft>
                <a:spcPts val="0"/>
              </a:spcAft>
              <a:buSzPts val="4900"/>
              <a:buChar char="●"/>
              <a:defRPr/>
            </a:lvl4pPr>
            <a:lvl5pPr indent="-539750" lvl="4" marL="2286000" algn="ctr">
              <a:spcBef>
                <a:spcPts val="0"/>
              </a:spcBef>
              <a:spcAft>
                <a:spcPts val="0"/>
              </a:spcAft>
              <a:buSzPts val="4900"/>
              <a:buChar char="○"/>
              <a:defRPr/>
            </a:lvl5pPr>
            <a:lvl6pPr indent="-539750" lvl="5" marL="2743200" algn="ctr">
              <a:spcBef>
                <a:spcPts val="0"/>
              </a:spcBef>
              <a:spcAft>
                <a:spcPts val="0"/>
              </a:spcAft>
              <a:buSzPts val="4900"/>
              <a:buChar char="■"/>
              <a:defRPr/>
            </a:lvl6pPr>
            <a:lvl7pPr indent="-539750" lvl="6" marL="3200400" algn="ctr">
              <a:spcBef>
                <a:spcPts val="0"/>
              </a:spcBef>
              <a:spcAft>
                <a:spcPts val="0"/>
              </a:spcAft>
              <a:buSzPts val="4900"/>
              <a:buChar char="●"/>
              <a:defRPr/>
            </a:lvl7pPr>
            <a:lvl8pPr indent="-539750" lvl="7" marL="3657600" algn="ctr">
              <a:spcBef>
                <a:spcPts val="0"/>
              </a:spcBef>
              <a:spcAft>
                <a:spcPts val="0"/>
              </a:spcAft>
              <a:buSzPts val="4900"/>
              <a:buChar char="○"/>
              <a:defRPr/>
            </a:lvl8pPr>
            <a:lvl9pPr indent="-539750" lvl="8" marL="4114800" algn="ctr">
              <a:spcBef>
                <a:spcPts val="0"/>
              </a:spcBef>
              <a:spcAft>
                <a:spcPts val="0"/>
              </a:spcAft>
              <a:buSzPts val="4900"/>
              <a:buChar char="■"/>
              <a:defRPr/>
            </a:lvl9pPr>
          </a:lstStyle>
          <a:p/>
        </p:txBody>
      </p:sp>
      <p:sp>
        <p:nvSpPr>
          <p:cNvPr id="47" name="Google Shape;47;p11"/>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724028" y="12645417"/>
            <a:ext cx="19791900" cy="4949100"/>
          </a:xfrm>
          <a:prstGeom prst="rect">
            <a:avLst/>
          </a:prstGeom>
        </p:spPr>
        <p:txBody>
          <a:bodyPr anchorCtr="0" anchor="ctr" bIns="320750" lIns="320750" spcFirstLastPara="1" rIns="320750" wrap="square" tIns="320750">
            <a:normAutofit/>
          </a:bodyPr>
          <a:lstStyle>
            <a:lvl1pPr lvl="0" algn="ctr">
              <a:spcBef>
                <a:spcPts val="0"/>
              </a:spcBef>
              <a:spcAft>
                <a:spcPts val="0"/>
              </a:spcAft>
              <a:buSzPts val="12600"/>
              <a:buNone/>
              <a:defRPr sz="12600"/>
            </a:lvl1pPr>
            <a:lvl2pPr lvl="1" algn="ctr">
              <a:spcBef>
                <a:spcPts val="0"/>
              </a:spcBef>
              <a:spcAft>
                <a:spcPts val="0"/>
              </a:spcAft>
              <a:buSzPts val="12600"/>
              <a:buNone/>
              <a:defRPr sz="12600"/>
            </a:lvl2pPr>
            <a:lvl3pPr lvl="2" algn="ctr">
              <a:spcBef>
                <a:spcPts val="0"/>
              </a:spcBef>
              <a:spcAft>
                <a:spcPts val="0"/>
              </a:spcAft>
              <a:buSzPts val="12600"/>
              <a:buNone/>
              <a:defRPr sz="12600"/>
            </a:lvl3pPr>
            <a:lvl4pPr lvl="3" algn="ctr">
              <a:spcBef>
                <a:spcPts val="0"/>
              </a:spcBef>
              <a:spcAft>
                <a:spcPts val="0"/>
              </a:spcAft>
              <a:buSzPts val="12600"/>
              <a:buNone/>
              <a:defRPr sz="12600"/>
            </a:lvl4pPr>
            <a:lvl5pPr lvl="4" algn="ctr">
              <a:spcBef>
                <a:spcPts val="0"/>
              </a:spcBef>
              <a:spcAft>
                <a:spcPts val="0"/>
              </a:spcAft>
              <a:buSzPts val="12600"/>
              <a:buNone/>
              <a:defRPr sz="12600"/>
            </a:lvl5pPr>
            <a:lvl6pPr lvl="5" algn="ctr">
              <a:spcBef>
                <a:spcPts val="0"/>
              </a:spcBef>
              <a:spcAft>
                <a:spcPts val="0"/>
              </a:spcAft>
              <a:buSzPts val="12600"/>
              <a:buNone/>
              <a:defRPr sz="12600"/>
            </a:lvl6pPr>
            <a:lvl7pPr lvl="6" algn="ctr">
              <a:spcBef>
                <a:spcPts val="0"/>
              </a:spcBef>
              <a:spcAft>
                <a:spcPts val="0"/>
              </a:spcAft>
              <a:buSzPts val="12600"/>
              <a:buNone/>
              <a:defRPr sz="12600"/>
            </a:lvl7pPr>
            <a:lvl8pPr lvl="7" algn="ctr">
              <a:spcBef>
                <a:spcPts val="0"/>
              </a:spcBef>
              <a:spcAft>
                <a:spcPts val="0"/>
              </a:spcAft>
              <a:buSzPts val="12600"/>
              <a:buNone/>
              <a:defRPr sz="12600"/>
            </a:lvl8pPr>
            <a:lvl9pPr lvl="8" algn="ctr">
              <a:spcBef>
                <a:spcPts val="0"/>
              </a:spcBef>
              <a:spcAft>
                <a:spcPts val="0"/>
              </a:spcAft>
              <a:buSzPts val="12600"/>
              <a:buNone/>
              <a:defRPr sz="12600"/>
            </a:lvl9pPr>
          </a:lstStyle>
          <a:p/>
        </p:txBody>
      </p:sp>
      <p:sp>
        <p:nvSpPr>
          <p:cNvPr id="15" name="Google Shape;15;p3"/>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724028" y="2616420"/>
            <a:ext cx="19791900" cy="3367200"/>
          </a:xfrm>
          <a:prstGeom prst="rect">
            <a:avLst/>
          </a:prstGeom>
        </p:spPr>
        <p:txBody>
          <a:bodyPr anchorCtr="0" anchor="t" bIns="320750" lIns="320750" spcFirstLastPara="1" rIns="320750" wrap="square" tIns="320750">
            <a:normAutofit/>
          </a:bodyPr>
          <a:lstStyle>
            <a:lvl1pPr lvl="0">
              <a:spcBef>
                <a:spcPts val="0"/>
              </a:spcBef>
              <a:spcAft>
                <a:spcPts val="0"/>
              </a:spcAft>
              <a:buSzPts val="9800"/>
              <a:buNone/>
              <a:defRPr/>
            </a:lvl1pPr>
            <a:lvl2pPr lvl="1">
              <a:spcBef>
                <a:spcPts val="0"/>
              </a:spcBef>
              <a:spcAft>
                <a:spcPts val="0"/>
              </a:spcAft>
              <a:buSzPts val="9800"/>
              <a:buNone/>
              <a:defRPr/>
            </a:lvl2pPr>
            <a:lvl3pPr lvl="2">
              <a:spcBef>
                <a:spcPts val="0"/>
              </a:spcBef>
              <a:spcAft>
                <a:spcPts val="0"/>
              </a:spcAft>
              <a:buSzPts val="9800"/>
              <a:buNone/>
              <a:defRPr/>
            </a:lvl3pPr>
            <a:lvl4pPr lvl="3">
              <a:spcBef>
                <a:spcPts val="0"/>
              </a:spcBef>
              <a:spcAft>
                <a:spcPts val="0"/>
              </a:spcAft>
              <a:buSzPts val="9800"/>
              <a:buNone/>
              <a:defRPr/>
            </a:lvl4pPr>
            <a:lvl5pPr lvl="4">
              <a:spcBef>
                <a:spcPts val="0"/>
              </a:spcBef>
              <a:spcAft>
                <a:spcPts val="0"/>
              </a:spcAft>
              <a:buSzPts val="9800"/>
              <a:buNone/>
              <a:defRPr/>
            </a:lvl5pPr>
            <a:lvl6pPr lvl="5">
              <a:spcBef>
                <a:spcPts val="0"/>
              </a:spcBef>
              <a:spcAft>
                <a:spcPts val="0"/>
              </a:spcAft>
              <a:buSzPts val="9800"/>
              <a:buNone/>
              <a:defRPr/>
            </a:lvl6pPr>
            <a:lvl7pPr lvl="6">
              <a:spcBef>
                <a:spcPts val="0"/>
              </a:spcBef>
              <a:spcAft>
                <a:spcPts val="0"/>
              </a:spcAft>
              <a:buSzPts val="9800"/>
              <a:buNone/>
              <a:defRPr/>
            </a:lvl7pPr>
            <a:lvl8pPr lvl="7">
              <a:spcBef>
                <a:spcPts val="0"/>
              </a:spcBef>
              <a:spcAft>
                <a:spcPts val="0"/>
              </a:spcAft>
              <a:buSzPts val="9800"/>
              <a:buNone/>
              <a:defRPr/>
            </a:lvl8pPr>
            <a:lvl9pPr lvl="8">
              <a:spcBef>
                <a:spcPts val="0"/>
              </a:spcBef>
              <a:spcAft>
                <a:spcPts val="0"/>
              </a:spcAft>
              <a:buSzPts val="9800"/>
              <a:buNone/>
              <a:defRPr/>
            </a:lvl9pPr>
          </a:lstStyle>
          <a:p/>
        </p:txBody>
      </p:sp>
      <p:sp>
        <p:nvSpPr>
          <p:cNvPr id="18" name="Google Shape;18;p4"/>
          <p:cNvSpPr txBox="1"/>
          <p:nvPr>
            <p:ph idx="1" type="body"/>
          </p:nvPr>
        </p:nvSpPr>
        <p:spPr>
          <a:xfrm>
            <a:off x="724028" y="6775706"/>
            <a:ext cx="19791900" cy="20085900"/>
          </a:xfrm>
          <a:prstGeom prst="rect">
            <a:avLst/>
          </a:prstGeom>
        </p:spPr>
        <p:txBody>
          <a:bodyPr anchorCtr="0" anchor="t" bIns="320750" lIns="320750" spcFirstLastPara="1" rIns="320750" wrap="square" tIns="320750">
            <a:normAutofit/>
          </a:bodyPr>
          <a:lstStyle>
            <a:lvl1pPr indent="-628650" lvl="0" marL="457200">
              <a:spcBef>
                <a:spcPts val="0"/>
              </a:spcBef>
              <a:spcAft>
                <a:spcPts val="0"/>
              </a:spcAft>
              <a:buSzPts val="6300"/>
              <a:buChar char="●"/>
              <a:defRPr/>
            </a:lvl1pPr>
            <a:lvl2pPr indent="-539750" lvl="1" marL="914400">
              <a:spcBef>
                <a:spcPts val="0"/>
              </a:spcBef>
              <a:spcAft>
                <a:spcPts val="0"/>
              </a:spcAft>
              <a:buSzPts val="4900"/>
              <a:buChar char="○"/>
              <a:defRPr/>
            </a:lvl2pPr>
            <a:lvl3pPr indent="-539750" lvl="2" marL="1371600">
              <a:spcBef>
                <a:spcPts val="0"/>
              </a:spcBef>
              <a:spcAft>
                <a:spcPts val="0"/>
              </a:spcAft>
              <a:buSzPts val="4900"/>
              <a:buChar char="■"/>
              <a:defRPr/>
            </a:lvl3pPr>
            <a:lvl4pPr indent="-539750" lvl="3" marL="1828800">
              <a:spcBef>
                <a:spcPts val="0"/>
              </a:spcBef>
              <a:spcAft>
                <a:spcPts val="0"/>
              </a:spcAft>
              <a:buSzPts val="4900"/>
              <a:buChar char="●"/>
              <a:defRPr/>
            </a:lvl4pPr>
            <a:lvl5pPr indent="-539750" lvl="4" marL="2286000">
              <a:spcBef>
                <a:spcPts val="0"/>
              </a:spcBef>
              <a:spcAft>
                <a:spcPts val="0"/>
              </a:spcAft>
              <a:buSzPts val="4900"/>
              <a:buChar char="○"/>
              <a:defRPr/>
            </a:lvl5pPr>
            <a:lvl6pPr indent="-539750" lvl="5" marL="2743200">
              <a:spcBef>
                <a:spcPts val="0"/>
              </a:spcBef>
              <a:spcAft>
                <a:spcPts val="0"/>
              </a:spcAft>
              <a:buSzPts val="4900"/>
              <a:buChar char="■"/>
              <a:defRPr/>
            </a:lvl6pPr>
            <a:lvl7pPr indent="-539750" lvl="6" marL="3200400">
              <a:spcBef>
                <a:spcPts val="0"/>
              </a:spcBef>
              <a:spcAft>
                <a:spcPts val="0"/>
              </a:spcAft>
              <a:buSzPts val="4900"/>
              <a:buChar char="●"/>
              <a:defRPr/>
            </a:lvl7pPr>
            <a:lvl8pPr indent="-539750" lvl="7" marL="3657600">
              <a:spcBef>
                <a:spcPts val="0"/>
              </a:spcBef>
              <a:spcAft>
                <a:spcPts val="0"/>
              </a:spcAft>
              <a:buSzPts val="4900"/>
              <a:buChar char="○"/>
              <a:defRPr/>
            </a:lvl8pPr>
            <a:lvl9pPr indent="-539750" lvl="8" marL="4114800">
              <a:spcBef>
                <a:spcPts val="0"/>
              </a:spcBef>
              <a:spcAft>
                <a:spcPts val="0"/>
              </a:spcAft>
              <a:buSzPts val="4900"/>
              <a:buChar char="■"/>
              <a:defRPr/>
            </a:lvl9pPr>
          </a:lstStyle>
          <a:p/>
        </p:txBody>
      </p:sp>
      <p:sp>
        <p:nvSpPr>
          <p:cNvPr id="19" name="Google Shape;19;p4"/>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724028" y="2616420"/>
            <a:ext cx="19791900" cy="3367200"/>
          </a:xfrm>
          <a:prstGeom prst="rect">
            <a:avLst/>
          </a:prstGeom>
        </p:spPr>
        <p:txBody>
          <a:bodyPr anchorCtr="0" anchor="t" bIns="320750" lIns="320750" spcFirstLastPara="1" rIns="320750" wrap="square" tIns="320750">
            <a:normAutofit/>
          </a:bodyPr>
          <a:lstStyle>
            <a:lvl1pPr lvl="0">
              <a:spcBef>
                <a:spcPts val="0"/>
              </a:spcBef>
              <a:spcAft>
                <a:spcPts val="0"/>
              </a:spcAft>
              <a:buSzPts val="9800"/>
              <a:buNone/>
              <a:defRPr/>
            </a:lvl1pPr>
            <a:lvl2pPr lvl="1">
              <a:spcBef>
                <a:spcPts val="0"/>
              </a:spcBef>
              <a:spcAft>
                <a:spcPts val="0"/>
              </a:spcAft>
              <a:buSzPts val="9800"/>
              <a:buNone/>
              <a:defRPr/>
            </a:lvl2pPr>
            <a:lvl3pPr lvl="2">
              <a:spcBef>
                <a:spcPts val="0"/>
              </a:spcBef>
              <a:spcAft>
                <a:spcPts val="0"/>
              </a:spcAft>
              <a:buSzPts val="9800"/>
              <a:buNone/>
              <a:defRPr/>
            </a:lvl3pPr>
            <a:lvl4pPr lvl="3">
              <a:spcBef>
                <a:spcPts val="0"/>
              </a:spcBef>
              <a:spcAft>
                <a:spcPts val="0"/>
              </a:spcAft>
              <a:buSzPts val="9800"/>
              <a:buNone/>
              <a:defRPr/>
            </a:lvl4pPr>
            <a:lvl5pPr lvl="4">
              <a:spcBef>
                <a:spcPts val="0"/>
              </a:spcBef>
              <a:spcAft>
                <a:spcPts val="0"/>
              </a:spcAft>
              <a:buSzPts val="9800"/>
              <a:buNone/>
              <a:defRPr/>
            </a:lvl5pPr>
            <a:lvl6pPr lvl="5">
              <a:spcBef>
                <a:spcPts val="0"/>
              </a:spcBef>
              <a:spcAft>
                <a:spcPts val="0"/>
              </a:spcAft>
              <a:buSzPts val="9800"/>
              <a:buNone/>
              <a:defRPr/>
            </a:lvl6pPr>
            <a:lvl7pPr lvl="6">
              <a:spcBef>
                <a:spcPts val="0"/>
              </a:spcBef>
              <a:spcAft>
                <a:spcPts val="0"/>
              </a:spcAft>
              <a:buSzPts val="9800"/>
              <a:buNone/>
              <a:defRPr/>
            </a:lvl7pPr>
            <a:lvl8pPr lvl="7">
              <a:spcBef>
                <a:spcPts val="0"/>
              </a:spcBef>
              <a:spcAft>
                <a:spcPts val="0"/>
              </a:spcAft>
              <a:buSzPts val="9800"/>
              <a:buNone/>
              <a:defRPr/>
            </a:lvl8pPr>
            <a:lvl9pPr lvl="8">
              <a:spcBef>
                <a:spcPts val="0"/>
              </a:spcBef>
              <a:spcAft>
                <a:spcPts val="0"/>
              </a:spcAft>
              <a:buSzPts val="9800"/>
              <a:buNone/>
              <a:defRPr/>
            </a:lvl9pPr>
          </a:lstStyle>
          <a:p/>
        </p:txBody>
      </p:sp>
      <p:sp>
        <p:nvSpPr>
          <p:cNvPr id="22" name="Google Shape;22;p5"/>
          <p:cNvSpPr txBox="1"/>
          <p:nvPr>
            <p:ph idx="1" type="body"/>
          </p:nvPr>
        </p:nvSpPr>
        <p:spPr>
          <a:xfrm>
            <a:off x="724028" y="6775706"/>
            <a:ext cx="9291000" cy="20085900"/>
          </a:xfrm>
          <a:prstGeom prst="rect">
            <a:avLst/>
          </a:prstGeom>
        </p:spPr>
        <p:txBody>
          <a:bodyPr anchorCtr="0" anchor="t" bIns="320750" lIns="320750" spcFirstLastPara="1" rIns="320750" wrap="square" tIns="320750">
            <a:normAutofit/>
          </a:bodyPr>
          <a:lstStyle>
            <a:lvl1pPr indent="-539750" lvl="0" marL="457200">
              <a:spcBef>
                <a:spcPts val="0"/>
              </a:spcBef>
              <a:spcAft>
                <a:spcPts val="0"/>
              </a:spcAft>
              <a:buSzPts val="4900"/>
              <a:buChar char="●"/>
              <a:defRPr sz="4900"/>
            </a:lvl1pPr>
            <a:lvl2pPr indent="-495300" lvl="1" marL="914400">
              <a:spcBef>
                <a:spcPts val="0"/>
              </a:spcBef>
              <a:spcAft>
                <a:spcPts val="0"/>
              </a:spcAft>
              <a:buSzPts val="4200"/>
              <a:buChar char="○"/>
              <a:defRPr sz="4200"/>
            </a:lvl2pPr>
            <a:lvl3pPr indent="-495300" lvl="2" marL="1371600">
              <a:spcBef>
                <a:spcPts val="0"/>
              </a:spcBef>
              <a:spcAft>
                <a:spcPts val="0"/>
              </a:spcAft>
              <a:buSzPts val="4200"/>
              <a:buChar char="■"/>
              <a:defRPr sz="4200"/>
            </a:lvl3pPr>
            <a:lvl4pPr indent="-495300" lvl="3" marL="1828800">
              <a:spcBef>
                <a:spcPts val="0"/>
              </a:spcBef>
              <a:spcAft>
                <a:spcPts val="0"/>
              </a:spcAft>
              <a:buSzPts val="4200"/>
              <a:buChar char="●"/>
              <a:defRPr sz="4200"/>
            </a:lvl4pPr>
            <a:lvl5pPr indent="-495300" lvl="4" marL="2286000">
              <a:spcBef>
                <a:spcPts val="0"/>
              </a:spcBef>
              <a:spcAft>
                <a:spcPts val="0"/>
              </a:spcAft>
              <a:buSzPts val="4200"/>
              <a:buChar char="○"/>
              <a:defRPr sz="4200"/>
            </a:lvl5pPr>
            <a:lvl6pPr indent="-495300" lvl="5" marL="2743200">
              <a:spcBef>
                <a:spcPts val="0"/>
              </a:spcBef>
              <a:spcAft>
                <a:spcPts val="0"/>
              </a:spcAft>
              <a:buSzPts val="4200"/>
              <a:buChar char="■"/>
              <a:defRPr sz="4200"/>
            </a:lvl6pPr>
            <a:lvl7pPr indent="-495300" lvl="6" marL="3200400">
              <a:spcBef>
                <a:spcPts val="0"/>
              </a:spcBef>
              <a:spcAft>
                <a:spcPts val="0"/>
              </a:spcAft>
              <a:buSzPts val="4200"/>
              <a:buChar char="●"/>
              <a:defRPr sz="4200"/>
            </a:lvl7pPr>
            <a:lvl8pPr indent="-495300" lvl="7" marL="3657600">
              <a:spcBef>
                <a:spcPts val="0"/>
              </a:spcBef>
              <a:spcAft>
                <a:spcPts val="0"/>
              </a:spcAft>
              <a:buSzPts val="4200"/>
              <a:buChar char="○"/>
              <a:defRPr sz="4200"/>
            </a:lvl8pPr>
            <a:lvl9pPr indent="-495300" lvl="8" marL="4114800">
              <a:spcBef>
                <a:spcPts val="0"/>
              </a:spcBef>
              <a:spcAft>
                <a:spcPts val="0"/>
              </a:spcAft>
              <a:buSzPts val="4200"/>
              <a:buChar char="■"/>
              <a:defRPr sz="4200"/>
            </a:lvl9pPr>
          </a:lstStyle>
          <a:p/>
        </p:txBody>
      </p:sp>
      <p:sp>
        <p:nvSpPr>
          <p:cNvPr id="23" name="Google Shape;23;p5"/>
          <p:cNvSpPr txBox="1"/>
          <p:nvPr>
            <p:ph idx="2" type="body"/>
          </p:nvPr>
        </p:nvSpPr>
        <p:spPr>
          <a:xfrm>
            <a:off x="11224866" y="6775706"/>
            <a:ext cx="9291000" cy="20085900"/>
          </a:xfrm>
          <a:prstGeom prst="rect">
            <a:avLst/>
          </a:prstGeom>
        </p:spPr>
        <p:txBody>
          <a:bodyPr anchorCtr="0" anchor="t" bIns="320750" lIns="320750" spcFirstLastPara="1" rIns="320750" wrap="square" tIns="320750">
            <a:normAutofit/>
          </a:bodyPr>
          <a:lstStyle>
            <a:lvl1pPr indent="-539750" lvl="0" marL="457200">
              <a:spcBef>
                <a:spcPts val="0"/>
              </a:spcBef>
              <a:spcAft>
                <a:spcPts val="0"/>
              </a:spcAft>
              <a:buSzPts val="4900"/>
              <a:buChar char="●"/>
              <a:defRPr sz="4900"/>
            </a:lvl1pPr>
            <a:lvl2pPr indent="-495300" lvl="1" marL="914400">
              <a:spcBef>
                <a:spcPts val="0"/>
              </a:spcBef>
              <a:spcAft>
                <a:spcPts val="0"/>
              </a:spcAft>
              <a:buSzPts val="4200"/>
              <a:buChar char="○"/>
              <a:defRPr sz="4200"/>
            </a:lvl2pPr>
            <a:lvl3pPr indent="-495300" lvl="2" marL="1371600">
              <a:spcBef>
                <a:spcPts val="0"/>
              </a:spcBef>
              <a:spcAft>
                <a:spcPts val="0"/>
              </a:spcAft>
              <a:buSzPts val="4200"/>
              <a:buChar char="■"/>
              <a:defRPr sz="4200"/>
            </a:lvl3pPr>
            <a:lvl4pPr indent="-495300" lvl="3" marL="1828800">
              <a:spcBef>
                <a:spcPts val="0"/>
              </a:spcBef>
              <a:spcAft>
                <a:spcPts val="0"/>
              </a:spcAft>
              <a:buSzPts val="4200"/>
              <a:buChar char="●"/>
              <a:defRPr sz="4200"/>
            </a:lvl4pPr>
            <a:lvl5pPr indent="-495300" lvl="4" marL="2286000">
              <a:spcBef>
                <a:spcPts val="0"/>
              </a:spcBef>
              <a:spcAft>
                <a:spcPts val="0"/>
              </a:spcAft>
              <a:buSzPts val="4200"/>
              <a:buChar char="○"/>
              <a:defRPr sz="4200"/>
            </a:lvl5pPr>
            <a:lvl6pPr indent="-495300" lvl="5" marL="2743200">
              <a:spcBef>
                <a:spcPts val="0"/>
              </a:spcBef>
              <a:spcAft>
                <a:spcPts val="0"/>
              </a:spcAft>
              <a:buSzPts val="4200"/>
              <a:buChar char="■"/>
              <a:defRPr sz="4200"/>
            </a:lvl6pPr>
            <a:lvl7pPr indent="-495300" lvl="6" marL="3200400">
              <a:spcBef>
                <a:spcPts val="0"/>
              </a:spcBef>
              <a:spcAft>
                <a:spcPts val="0"/>
              </a:spcAft>
              <a:buSzPts val="4200"/>
              <a:buChar char="●"/>
              <a:defRPr sz="4200"/>
            </a:lvl7pPr>
            <a:lvl8pPr indent="-495300" lvl="7" marL="3657600">
              <a:spcBef>
                <a:spcPts val="0"/>
              </a:spcBef>
              <a:spcAft>
                <a:spcPts val="0"/>
              </a:spcAft>
              <a:buSzPts val="4200"/>
              <a:buChar char="○"/>
              <a:defRPr sz="4200"/>
            </a:lvl8pPr>
            <a:lvl9pPr indent="-495300" lvl="8" marL="4114800">
              <a:spcBef>
                <a:spcPts val="0"/>
              </a:spcBef>
              <a:spcAft>
                <a:spcPts val="0"/>
              </a:spcAft>
              <a:buSzPts val="4200"/>
              <a:buChar char="■"/>
              <a:defRPr sz="4200"/>
            </a:lvl9pPr>
          </a:lstStyle>
          <a:p/>
        </p:txBody>
      </p:sp>
      <p:sp>
        <p:nvSpPr>
          <p:cNvPr id="24" name="Google Shape;24;p5"/>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724028" y="2616420"/>
            <a:ext cx="19791900" cy="3367200"/>
          </a:xfrm>
          <a:prstGeom prst="rect">
            <a:avLst/>
          </a:prstGeom>
        </p:spPr>
        <p:txBody>
          <a:bodyPr anchorCtr="0" anchor="t" bIns="320750" lIns="320750" spcFirstLastPara="1" rIns="320750" wrap="square" tIns="320750">
            <a:normAutofit/>
          </a:bodyPr>
          <a:lstStyle>
            <a:lvl1pPr lvl="0">
              <a:spcBef>
                <a:spcPts val="0"/>
              </a:spcBef>
              <a:spcAft>
                <a:spcPts val="0"/>
              </a:spcAft>
              <a:buSzPts val="9800"/>
              <a:buNone/>
              <a:defRPr/>
            </a:lvl1pPr>
            <a:lvl2pPr lvl="1">
              <a:spcBef>
                <a:spcPts val="0"/>
              </a:spcBef>
              <a:spcAft>
                <a:spcPts val="0"/>
              </a:spcAft>
              <a:buSzPts val="9800"/>
              <a:buNone/>
              <a:defRPr/>
            </a:lvl2pPr>
            <a:lvl3pPr lvl="2">
              <a:spcBef>
                <a:spcPts val="0"/>
              </a:spcBef>
              <a:spcAft>
                <a:spcPts val="0"/>
              </a:spcAft>
              <a:buSzPts val="9800"/>
              <a:buNone/>
              <a:defRPr/>
            </a:lvl3pPr>
            <a:lvl4pPr lvl="3">
              <a:spcBef>
                <a:spcPts val="0"/>
              </a:spcBef>
              <a:spcAft>
                <a:spcPts val="0"/>
              </a:spcAft>
              <a:buSzPts val="9800"/>
              <a:buNone/>
              <a:defRPr/>
            </a:lvl4pPr>
            <a:lvl5pPr lvl="4">
              <a:spcBef>
                <a:spcPts val="0"/>
              </a:spcBef>
              <a:spcAft>
                <a:spcPts val="0"/>
              </a:spcAft>
              <a:buSzPts val="9800"/>
              <a:buNone/>
              <a:defRPr/>
            </a:lvl5pPr>
            <a:lvl6pPr lvl="5">
              <a:spcBef>
                <a:spcPts val="0"/>
              </a:spcBef>
              <a:spcAft>
                <a:spcPts val="0"/>
              </a:spcAft>
              <a:buSzPts val="9800"/>
              <a:buNone/>
              <a:defRPr/>
            </a:lvl6pPr>
            <a:lvl7pPr lvl="6">
              <a:spcBef>
                <a:spcPts val="0"/>
              </a:spcBef>
              <a:spcAft>
                <a:spcPts val="0"/>
              </a:spcAft>
              <a:buSzPts val="9800"/>
              <a:buNone/>
              <a:defRPr/>
            </a:lvl7pPr>
            <a:lvl8pPr lvl="7">
              <a:spcBef>
                <a:spcPts val="0"/>
              </a:spcBef>
              <a:spcAft>
                <a:spcPts val="0"/>
              </a:spcAft>
              <a:buSzPts val="9800"/>
              <a:buNone/>
              <a:defRPr/>
            </a:lvl8pPr>
            <a:lvl9pPr lvl="8">
              <a:spcBef>
                <a:spcPts val="0"/>
              </a:spcBef>
              <a:spcAft>
                <a:spcPts val="0"/>
              </a:spcAft>
              <a:buSzPts val="9800"/>
              <a:buNone/>
              <a:defRPr/>
            </a:lvl9pPr>
          </a:lstStyle>
          <a:p/>
        </p:txBody>
      </p:sp>
      <p:sp>
        <p:nvSpPr>
          <p:cNvPr id="27" name="Google Shape;27;p6"/>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724028" y="3266520"/>
            <a:ext cx="6522600" cy="4443000"/>
          </a:xfrm>
          <a:prstGeom prst="rect">
            <a:avLst/>
          </a:prstGeom>
        </p:spPr>
        <p:txBody>
          <a:bodyPr anchorCtr="0" anchor="b" bIns="320750" lIns="320750" spcFirstLastPara="1" rIns="320750" wrap="square" tIns="320750">
            <a:normAutofit/>
          </a:bodyPr>
          <a:lstStyle>
            <a:lvl1pPr lvl="0">
              <a:spcBef>
                <a:spcPts val="0"/>
              </a:spcBef>
              <a:spcAft>
                <a:spcPts val="0"/>
              </a:spcAft>
              <a:buSzPts val="8400"/>
              <a:buNone/>
              <a:defRPr sz="8400"/>
            </a:lvl1pPr>
            <a:lvl2pPr lvl="1">
              <a:spcBef>
                <a:spcPts val="0"/>
              </a:spcBef>
              <a:spcAft>
                <a:spcPts val="0"/>
              </a:spcAft>
              <a:buSzPts val="8400"/>
              <a:buNone/>
              <a:defRPr sz="8400"/>
            </a:lvl2pPr>
            <a:lvl3pPr lvl="2">
              <a:spcBef>
                <a:spcPts val="0"/>
              </a:spcBef>
              <a:spcAft>
                <a:spcPts val="0"/>
              </a:spcAft>
              <a:buSzPts val="8400"/>
              <a:buNone/>
              <a:defRPr sz="8400"/>
            </a:lvl3pPr>
            <a:lvl4pPr lvl="3">
              <a:spcBef>
                <a:spcPts val="0"/>
              </a:spcBef>
              <a:spcAft>
                <a:spcPts val="0"/>
              </a:spcAft>
              <a:buSzPts val="8400"/>
              <a:buNone/>
              <a:defRPr sz="8400"/>
            </a:lvl4pPr>
            <a:lvl5pPr lvl="4">
              <a:spcBef>
                <a:spcPts val="0"/>
              </a:spcBef>
              <a:spcAft>
                <a:spcPts val="0"/>
              </a:spcAft>
              <a:buSzPts val="8400"/>
              <a:buNone/>
              <a:defRPr sz="8400"/>
            </a:lvl5pPr>
            <a:lvl6pPr lvl="5">
              <a:spcBef>
                <a:spcPts val="0"/>
              </a:spcBef>
              <a:spcAft>
                <a:spcPts val="0"/>
              </a:spcAft>
              <a:buSzPts val="8400"/>
              <a:buNone/>
              <a:defRPr sz="8400"/>
            </a:lvl6pPr>
            <a:lvl7pPr lvl="6">
              <a:spcBef>
                <a:spcPts val="0"/>
              </a:spcBef>
              <a:spcAft>
                <a:spcPts val="0"/>
              </a:spcAft>
              <a:buSzPts val="8400"/>
              <a:buNone/>
              <a:defRPr sz="8400"/>
            </a:lvl7pPr>
            <a:lvl8pPr lvl="7">
              <a:spcBef>
                <a:spcPts val="0"/>
              </a:spcBef>
              <a:spcAft>
                <a:spcPts val="0"/>
              </a:spcAft>
              <a:buSzPts val="8400"/>
              <a:buNone/>
              <a:defRPr sz="8400"/>
            </a:lvl8pPr>
            <a:lvl9pPr lvl="8">
              <a:spcBef>
                <a:spcPts val="0"/>
              </a:spcBef>
              <a:spcAft>
                <a:spcPts val="0"/>
              </a:spcAft>
              <a:buSzPts val="8400"/>
              <a:buNone/>
              <a:defRPr sz="8400"/>
            </a:lvl9pPr>
          </a:lstStyle>
          <a:p/>
        </p:txBody>
      </p:sp>
      <p:sp>
        <p:nvSpPr>
          <p:cNvPr id="30" name="Google Shape;30;p7"/>
          <p:cNvSpPr txBox="1"/>
          <p:nvPr>
            <p:ph idx="1" type="body"/>
          </p:nvPr>
        </p:nvSpPr>
        <p:spPr>
          <a:xfrm>
            <a:off x="724028" y="8169827"/>
            <a:ext cx="6522600" cy="18692400"/>
          </a:xfrm>
          <a:prstGeom prst="rect">
            <a:avLst/>
          </a:prstGeom>
        </p:spPr>
        <p:txBody>
          <a:bodyPr anchorCtr="0" anchor="t" bIns="320750" lIns="320750" spcFirstLastPara="1" rIns="320750" wrap="square" tIns="320750">
            <a:normAutofit/>
          </a:bodyPr>
          <a:lstStyle>
            <a:lvl1pPr indent="-495300" lvl="0" marL="457200">
              <a:spcBef>
                <a:spcPts val="0"/>
              </a:spcBef>
              <a:spcAft>
                <a:spcPts val="0"/>
              </a:spcAft>
              <a:buSzPts val="4200"/>
              <a:buChar char="●"/>
              <a:defRPr sz="4200"/>
            </a:lvl1pPr>
            <a:lvl2pPr indent="-495300" lvl="1" marL="914400">
              <a:spcBef>
                <a:spcPts val="0"/>
              </a:spcBef>
              <a:spcAft>
                <a:spcPts val="0"/>
              </a:spcAft>
              <a:buSzPts val="4200"/>
              <a:buChar char="○"/>
              <a:defRPr sz="4200"/>
            </a:lvl2pPr>
            <a:lvl3pPr indent="-495300" lvl="2" marL="1371600">
              <a:spcBef>
                <a:spcPts val="0"/>
              </a:spcBef>
              <a:spcAft>
                <a:spcPts val="0"/>
              </a:spcAft>
              <a:buSzPts val="4200"/>
              <a:buChar char="■"/>
              <a:defRPr sz="4200"/>
            </a:lvl3pPr>
            <a:lvl4pPr indent="-495300" lvl="3" marL="1828800">
              <a:spcBef>
                <a:spcPts val="0"/>
              </a:spcBef>
              <a:spcAft>
                <a:spcPts val="0"/>
              </a:spcAft>
              <a:buSzPts val="4200"/>
              <a:buChar char="●"/>
              <a:defRPr sz="4200"/>
            </a:lvl4pPr>
            <a:lvl5pPr indent="-495300" lvl="4" marL="2286000">
              <a:spcBef>
                <a:spcPts val="0"/>
              </a:spcBef>
              <a:spcAft>
                <a:spcPts val="0"/>
              </a:spcAft>
              <a:buSzPts val="4200"/>
              <a:buChar char="○"/>
              <a:defRPr sz="4200"/>
            </a:lvl5pPr>
            <a:lvl6pPr indent="-495300" lvl="5" marL="2743200">
              <a:spcBef>
                <a:spcPts val="0"/>
              </a:spcBef>
              <a:spcAft>
                <a:spcPts val="0"/>
              </a:spcAft>
              <a:buSzPts val="4200"/>
              <a:buChar char="■"/>
              <a:defRPr sz="4200"/>
            </a:lvl6pPr>
            <a:lvl7pPr indent="-495300" lvl="6" marL="3200400">
              <a:spcBef>
                <a:spcPts val="0"/>
              </a:spcBef>
              <a:spcAft>
                <a:spcPts val="0"/>
              </a:spcAft>
              <a:buSzPts val="4200"/>
              <a:buChar char="●"/>
              <a:defRPr sz="4200"/>
            </a:lvl7pPr>
            <a:lvl8pPr indent="-495300" lvl="7" marL="3657600">
              <a:spcBef>
                <a:spcPts val="0"/>
              </a:spcBef>
              <a:spcAft>
                <a:spcPts val="0"/>
              </a:spcAft>
              <a:buSzPts val="4200"/>
              <a:buChar char="○"/>
              <a:defRPr sz="4200"/>
            </a:lvl8pPr>
            <a:lvl9pPr indent="-495300" lvl="8" marL="4114800">
              <a:spcBef>
                <a:spcPts val="0"/>
              </a:spcBef>
              <a:spcAft>
                <a:spcPts val="0"/>
              </a:spcAft>
              <a:buSzPts val="4200"/>
              <a:buChar char="■"/>
              <a:defRPr sz="4200"/>
            </a:lvl9pPr>
          </a:lstStyle>
          <a:p/>
        </p:txBody>
      </p:sp>
      <p:sp>
        <p:nvSpPr>
          <p:cNvPr id="31" name="Google Shape;31;p7"/>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1138770" y="2646551"/>
            <a:ext cx="14791200" cy="24051000"/>
          </a:xfrm>
          <a:prstGeom prst="rect">
            <a:avLst/>
          </a:prstGeom>
        </p:spPr>
        <p:txBody>
          <a:bodyPr anchorCtr="0" anchor="ctr" bIns="320750" lIns="320750" spcFirstLastPara="1" rIns="320750" wrap="square" tIns="320750">
            <a:normAutofit/>
          </a:bodyPr>
          <a:lstStyle>
            <a:lvl1pPr lvl="0">
              <a:spcBef>
                <a:spcPts val="0"/>
              </a:spcBef>
              <a:spcAft>
                <a:spcPts val="0"/>
              </a:spcAft>
              <a:buSzPts val="16800"/>
              <a:buNone/>
              <a:defRPr sz="16800"/>
            </a:lvl1pPr>
            <a:lvl2pPr lvl="1">
              <a:spcBef>
                <a:spcPts val="0"/>
              </a:spcBef>
              <a:spcAft>
                <a:spcPts val="0"/>
              </a:spcAft>
              <a:buSzPts val="16800"/>
              <a:buNone/>
              <a:defRPr sz="16800"/>
            </a:lvl2pPr>
            <a:lvl3pPr lvl="2">
              <a:spcBef>
                <a:spcPts val="0"/>
              </a:spcBef>
              <a:spcAft>
                <a:spcPts val="0"/>
              </a:spcAft>
              <a:buSzPts val="16800"/>
              <a:buNone/>
              <a:defRPr sz="16800"/>
            </a:lvl3pPr>
            <a:lvl4pPr lvl="3">
              <a:spcBef>
                <a:spcPts val="0"/>
              </a:spcBef>
              <a:spcAft>
                <a:spcPts val="0"/>
              </a:spcAft>
              <a:buSzPts val="16800"/>
              <a:buNone/>
              <a:defRPr sz="16800"/>
            </a:lvl4pPr>
            <a:lvl5pPr lvl="4">
              <a:spcBef>
                <a:spcPts val="0"/>
              </a:spcBef>
              <a:spcAft>
                <a:spcPts val="0"/>
              </a:spcAft>
              <a:buSzPts val="16800"/>
              <a:buNone/>
              <a:defRPr sz="16800"/>
            </a:lvl5pPr>
            <a:lvl6pPr lvl="5">
              <a:spcBef>
                <a:spcPts val="0"/>
              </a:spcBef>
              <a:spcAft>
                <a:spcPts val="0"/>
              </a:spcAft>
              <a:buSzPts val="16800"/>
              <a:buNone/>
              <a:defRPr sz="16800"/>
            </a:lvl6pPr>
            <a:lvl7pPr lvl="6">
              <a:spcBef>
                <a:spcPts val="0"/>
              </a:spcBef>
              <a:spcAft>
                <a:spcPts val="0"/>
              </a:spcAft>
              <a:buSzPts val="16800"/>
              <a:buNone/>
              <a:defRPr sz="16800"/>
            </a:lvl7pPr>
            <a:lvl8pPr lvl="7">
              <a:spcBef>
                <a:spcPts val="0"/>
              </a:spcBef>
              <a:spcAft>
                <a:spcPts val="0"/>
              </a:spcAft>
              <a:buSzPts val="16800"/>
              <a:buNone/>
              <a:defRPr sz="16800"/>
            </a:lvl8pPr>
            <a:lvl9pPr lvl="8">
              <a:spcBef>
                <a:spcPts val="0"/>
              </a:spcBef>
              <a:spcAft>
                <a:spcPts val="0"/>
              </a:spcAft>
              <a:buSzPts val="16800"/>
              <a:buNone/>
              <a:defRPr sz="16800"/>
            </a:lvl9pPr>
          </a:lstStyle>
          <a:p/>
        </p:txBody>
      </p:sp>
      <p:sp>
        <p:nvSpPr>
          <p:cNvPr id="34" name="Google Shape;34;p8"/>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10620000" y="-735"/>
            <a:ext cx="10620000" cy="30240000"/>
          </a:xfrm>
          <a:prstGeom prst="rect">
            <a:avLst/>
          </a:prstGeom>
          <a:solidFill>
            <a:schemeClr val="lt2"/>
          </a:solidFill>
          <a:ln>
            <a:noFill/>
          </a:ln>
        </p:spPr>
        <p:txBody>
          <a:bodyPr anchorCtr="0" anchor="ctr" bIns="320750" lIns="320750" spcFirstLastPara="1" rIns="320750" wrap="square" tIns="3207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616713" y="7250163"/>
            <a:ext cx="9396300" cy="8714700"/>
          </a:xfrm>
          <a:prstGeom prst="rect">
            <a:avLst/>
          </a:prstGeom>
        </p:spPr>
        <p:txBody>
          <a:bodyPr anchorCtr="0" anchor="b" bIns="320750" lIns="320750" spcFirstLastPara="1" rIns="320750" wrap="square" tIns="320750">
            <a:normAutofit/>
          </a:bodyPr>
          <a:lstStyle>
            <a:lvl1pPr lvl="0" algn="ctr">
              <a:spcBef>
                <a:spcPts val="0"/>
              </a:spcBef>
              <a:spcAft>
                <a:spcPts val="0"/>
              </a:spcAft>
              <a:buSzPts val="14700"/>
              <a:buNone/>
              <a:defRPr sz="14700"/>
            </a:lvl1pPr>
            <a:lvl2pPr lvl="1" algn="ctr">
              <a:spcBef>
                <a:spcPts val="0"/>
              </a:spcBef>
              <a:spcAft>
                <a:spcPts val="0"/>
              </a:spcAft>
              <a:buSzPts val="14700"/>
              <a:buNone/>
              <a:defRPr sz="14700"/>
            </a:lvl2pPr>
            <a:lvl3pPr lvl="2" algn="ctr">
              <a:spcBef>
                <a:spcPts val="0"/>
              </a:spcBef>
              <a:spcAft>
                <a:spcPts val="0"/>
              </a:spcAft>
              <a:buSzPts val="14700"/>
              <a:buNone/>
              <a:defRPr sz="14700"/>
            </a:lvl3pPr>
            <a:lvl4pPr lvl="3" algn="ctr">
              <a:spcBef>
                <a:spcPts val="0"/>
              </a:spcBef>
              <a:spcAft>
                <a:spcPts val="0"/>
              </a:spcAft>
              <a:buSzPts val="14700"/>
              <a:buNone/>
              <a:defRPr sz="14700"/>
            </a:lvl4pPr>
            <a:lvl5pPr lvl="4" algn="ctr">
              <a:spcBef>
                <a:spcPts val="0"/>
              </a:spcBef>
              <a:spcAft>
                <a:spcPts val="0"/>
              </a:spcAft>
              <a:buSzPts val="14700"/>
              <a:buNone/>
              <a:defRPr sz="14700"/>
            </a:lvl5pPr>
            <a:lvl6pPr lvl="5" algn="ctr">
              <a:spcBef>
                <a:spcPts val="0"/>
              </a:spcBef>
              <a:spcAft>
                <a:spcPts val="0"/>
              </a:spcAft>
              <a:buSzPts val="14700"/>
              <a:buNone/>
              <a:defRPr sz="14700"/>
            </a:lvl6pPr>
            <a:lvl7pPr lvl="6" algn="ctr">
              <a:spcBef>
                <a:spcPts val="0"/>
              </a:spcBef>
              <a:spcAft>
                <a:spcPts val="0"/>
              </a:spcAft>
              <a:buSzPts val="14700"/>
              <a:buNone/>
              <a:defRPr sz="14700"/>
            </a:lvl7pPr>
            <a:lvl8pPr lvl="7" algn="ctr">
              <a:spcBef>
                <a:spcPts val="0"/>
              </a:spcBef>
              <a:spcAft>
                <a:spcPts val="0"/>
              </a:spcAft>
              <a:buSzPts val="14700"/>
              <a:buNone/>
              <a:defRPr sz="14700"/>
            </a:lvl8pPr>
            <a:lvl9pPr lvl="8" algn="ctr">
              <a:spcBef>
                <a:spcPts val="0"/>
              </a:spcBef>
              <a:spcAft>
                <a:spcPts val="0"/>
              </a:spcAft>
              <a:buSzPts val="14700"/>
              <a:buNone/>
              <a:defRPr sz="14700"/>
            </a:lvl9pPr>
          </a:lstStyle>
          <a:p/>
        </p:txBody>
      </p:sp>
      <p:sp>
        <p:nvSpPr>
          <p:cNvPr id="38" name="Google Shape;38;p9"/>
          <p:cNvSpPr txBox="1"/>
          <p:nvPr>
            <p:ph idx="1" type="subTitle"/>
          </p:nvPr>
        </p:nvSpPr>
        <p:spPr>
          <a:xfrm>
            <a:off x="616713" y="16480021"/>
            <a:ext cx="9396300" cy="7261500"/>
          </a:xfrm>
          <a:prstGeom prst="rect">
            <a:avLst/>
          </a:prstGeom>
        </p:spPr>
        <p:txBody>
          <a:bodyPr anchorCtr="0" anchor="t" bIns="320750" lIns="320750" spcFirstLastPara="1" rIns="320750" wrap="square" tIns="320750">
            <a:normAutofit/>
          </a:bodyPr>
          <a:lstStyle>
            <a:lvl1pPr lvl="0" algn="ctr">
              <a:lnSpc>
                <a:spcPct val="100000"/>
              </a:lnSpc>
              <a:spcBef>
                <a:spcPts val="0"/>
              </a:spcBef>
              <a:spcAft>
                <a:spcPts val="0"/>
              </a:spcAft>
              <a:buSzPts val="7400"/>
              <a:buNone/>
              <a:defRPr sz="7400"/>
            </a:lvl1pPr>
            <a:lvl2pPr lvl="1" algn="ctr">
              <a:lnSpc>
                <a:spcPct val="100000"/>
              </a:lnSpc>
              <a:spcBef>
                <a:spcPts val="0"/>
              </a:spcBef>
              <a:spcAft>
                <a:spcPts val="0"/>
              </a:spcAft>
              <a:buSzPts val="7400"/>
              <a:buNone/>
              <a:defRPr sz="7400"/>
            </a:lvl2pPr>
            <a:lvl3pPr lvl="2" algn="ctr">
              <a:lnSpc>
                <a:spcPct val="100000"/>
              </a:lnSpc>
              <a:spcBef>
                <a:spcPts val="0"/>
              </a:spcBef>
              <a:spcAft>
                <a:spcPts val="0"/>
              </a:spcAft>
              <a:buSzPts val="7400"/>
              <a:buNone/>
              <a:defRPr sz="7400"/>
            </a:lvl3pPr>
            <a:lvl4pPr lvl="3" algn="ctr">
              <a:lnSpc>
                <a:spcPct val="100000"/>
              </a:lnSpc>
              <a:spcBef>
                <a:spcPts val="0"/>
              </a:spcBef>
              <a:spcAft>
                <a:spcPts val="0"/>
              </a:spcAft>
              <a:buSzPts val="7400"/>
              <a:buNone/>
              <a:defRPr sz="7400"/>
            </a:lvl4pPr>
            <a:lvl5pPr lvl="4" algn="ctr">
              <a:lnSpc>
                <a:spcPct val="100000"/>
              </a:lnSpc>
              <a:spcBef>
                <a:spcPts val="0"/>
              </a:spcBef>
              <a:spcAft>
                <a:spcPts val="0"/>
              </a:spcAft>
              <a:buSzPts val="7400"/>
              <a:buNone/>
              <a:defRPr sz="7400"/>
            </a:lvl5pPr>
            <a:lvl6pPr lvl="5" algn="ctr">
              <a:lnSpc>
                <a:spcPct val="100000"/>
              </a:lnSpc>
              <a:spcBef>
                <a:spcPts val="0"/>
              </a:spcBef>
              <a:spcAft>
                <a:spcPts val="0"/>
              </a:spcAft>
              <a:buSzPts val="7400"/>
              <a:buNone/>
              <a:defRPr sz="7400"/>
            </a:lvl6pPr>
            <a:lvl7pPr lvl="6" algn="ctr">
              <a:lnSpc>
                <a:spcPct val="100000"/>
              </a:lnSpc>
              <a:spcBef>
                <a:spcPts val="0"/>
              </a:spcBef>
              <a:spcAft>
                <a:spcPts val="0"/>
              </a:spcAft>
              <a:buSzPts val="7400"/>
              <a:buNone/>
              <a:defRPr sz="7400"/>
            </a:lvl7pPr>
            <a:lvl8pPr lvl="7" algn="ctr">
              <a:lnSpc>
                <a:spcPct val="100000"/>
              </a:lnSpc>
              <a:spcBef>
                <a:spcPts val="0"/>
              </a:spcBef>
              <a:spcAft>
                <a:spcPts val="0"/>
              </a:spcAft>
              <a:buSzPts val="7400"/>
              <a:buNone/>
              <a:defRPr sz="7400"/>
            </a:lvl8pPr>
            <a:lvl9pPr lvl="8" algn="ctr">
              <a:lnSpc>
                <a:spcPct val="100000"/>
              </a:lnSpc>
              <a:spcBef>
                <a:spcPts val="0"/>
              </a:spcBef>
              <a:spcAft>
                <a:spcPts val="0"/>
              </a:spcAft>
              <a:buSzPts val="7400"/>
              <a:buNone/>
              <a:defRPr sz="7400"/>
            </a:lvl9pPr>
          </a:lstStyle>
          <a:p/>
        </p:txBody>
      </p:sp>
      <p:sp>
        <p:nvSpPr>
          <p:cNvPr id="39" name="Google Shape;39;p9"/>
          <p:cNvSpPr txBox="1"/>
          <p:nvPr>
            <p:ph idx="2" type="body"/>
          </p:nvPr>
        </p:nvSpPr>
        <p:spPr>
          <a:xfrm>
            <a:off x="11473642" y="4257029"/>
            <a:ext cx="8912700" cy="21724500"/>
          </a:xfrm>
          <a:prstGeom prst="rect">
            <a:avLst/>
          </a:prstGeom>
        </p:spPr>
        <p:txBody>
          <a:bodyPr anchorCtr="0" anchor="ctr" bIns="320750" lIns="320750" spcFirstLastPara="1" rIns="320750" wrap="square" tIns="320750">
            <a:normAutofit/>
          </a:bodyPr>
          <a:lstStyle>
            <a:lvl1pPr indent="-628650" lvl="0" marL="457200">
              <a:spcBef>
                <a:spcPts val="0"/>
              </a:spcBef>
              <a:spcAft>
                <a:spcPts val="0"/>
              </a:spcAft>
              <a:buSzPts val="6300"/>
              <a:buChar char="●"/>
              <a:defRPr/>
            </a:lvl1pPr>
            <a:lvl2pPr indent="-539750" lvl="1" marL="914400">
              <a:spcBef>
                <a:spcPts val="0"/>
              </a:spcBef>
              <a:spcAft>
                <a:spcPts val="0"/>
              </a:spcAft>
              <a:buSzPts val="4900"/>
              <a:buChar char="○"/>
              <a:defRPr/>
            </a:lvl2pPr>
            <a:lvl3pPr indent="-539750" lvl="2" marL="1371600">
              <a:spcBef>
                <a:spcPts val="0"/>
              </a:spcBef>
              <a:spcAft>
                <a:spcPts val="0"/>
              </a:spcAft>
              <a:buSzPts val="4900"/>
              <a:buChar char="■"/>
              <a:defRPr/>
            </a:lvl3pPr>
            <a:lvl4pPr indent="-539750" lvl="3" marL="1828800">
              <a:spcBef>
                <a:spcPts val="0"/>
              </a:spcBef>
              <a:spcAft>
                <a:spcPts val="0"/>
              </a:spcAft>
              <a:buSzPts val="4900"/>
              <a:buChar char="●"/>
              <a:defRPr/>
            </a:lvl4pPr>
            <a:lvl5pPr indent="-539750" lvl="4" marL="2286000">
              <a:spcBef>
                <a:spcPts val="0"/>
              </a:spcBef>
              <a:spcAft>
                <a:spcPts val="0"/>
              </a:spcAft>
              <a:buSzPts val="4900"/>
              <a:buChar char="○"/>
              <a:defRPr/>
            </a:lvl5pPr>
            <a:lvl6pPr indent="-539750" lvl="5" marL="2743200">
              <a:spcBef>
                <a:spcPts val="0"/>
              </a:spcBef>
              <a:spcAft>
                <a:spcPts val="0"/>
              </a:spcAft>
              <a:buSzPts val="4900"/>
              <a:buChar char="■"/>
              <a:defRPr/>
            </a:lvl6pPr>
            <a:lvl7pPr indent="-539750" lvl="6" marL="3200400">
              <a:spcBef>
                <a:spcPts val="0"/>
              </a:spcBef>
              <a:spcAft>
                <a:spcPts val="0"/>
              </a:spcAft>
              <a:buSzPts val="4900"/>
              <a:buChar char="●"/>
              <a:defRPr/>
            </a:lvl7pPr>
            <a:lvl8pPr indent="-539750" lvl="7" marL="3657600">
              <a:spcBef>
                <a:spcPts val="0"/>
              </a:spcBef>
              <a:spcAft>
                <a:spcPts val="0"/>
              </a:spcAft>
              <a:buSzPts val="4900"/>
              <a:buChar char="○"/>
              <a:defRPr/>
            </a:lvl8pPr>
            <a:lvl9pPr indent="-539750" lvl="8" marL="4114800">
              <a:spcBef>
                <a:spcPts val="0"/>
              </a:spcBef>
              <a:spcAft>
                <a:spcPts val="0"/>
              </a:spcAft>
              <a:buSzPts val="4900"/>
              <a:buChar char="■"/>
              <a:defRPr/>
            </a:lvl9pPr>
          </a:lstStyle>
          <a:p/>
        </p:txBody>
      </p:sp>
      <p:sp>
        <p:nvSpPr>
          <p:cNvPr id="40" name="Google Shape;40;p9"/>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724028" y="24872672"/>
            <a:ext cx="13934100" cy="3557400"/>
          </a:xfrm>
          <a:prstGeom prst="rect">
            <a:avLst/>
          </a:prstGeom>
        </p:spPr>
        <p:txBody>
          <a:bodyPr anchorCtr="0" anchor="ctr" bIns="320750" lIns="320750" spcFirstLastPara="1" rIns="320750" wrap="square" tIns="320750">
            <a:normAutofit/>
          </a:bodyPr>
          <a:lstStyle>
            <a:lvl1pPr indent="-228600" lvl="0" marL="457200">
              <a:lnSpc>
                <a:spcPct val="100000"/>
              </a:lnSpc>
              <a:spcBef>
                <a:spcPts val="0"/>
              </a:spcBef>
              <a:spcAft>
                <a:spcPts val="0"/>
              </a:spcAft>
              <a:buSzPts val="6300"/>
              <a:buNone/>
              <a:defRPr/>
            </a:lvl1pPr>
          </a:lstStyle>
          <a:p/>
        </p:txBody>
      </p:sp>
      <p:sp>
        <p:nvSpPr>
          <p:cNvPr id="43" name="Google Shape;43;p10"/>
          <p:cNvSpPr txBox="1"/>
          <p:nvPr>
            <p:ph idx="12" type="sldNum"/>
          </p:nvPr>
        </p:nvSpPr>
        <p:spPr>
          <a:xfrm>
            <a:off x="19680119" y="27416288"/>
            <a:ext cx="1274400" cy="2314200"/>
          </a:xfrm>
          <a:prstGeom prst="rect">
            <a:avLst/>
          </a:prstGeom>
        </p:spPr>
        <p:txBody>
          <a:bodyPr anchorCtr="0" anchor="ctr" bIns="320750" lIns="320750" spcFirstLastPara="1" rIns="320750" wrap="square" tIns="32075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724028" y="2616420"/>
            <a:ext cx="19791900" cy="3367200"/>
          </a:xfrm>
          <a:prstGeom prst="rect">
            <a:avLst/>
          </a:prstGeom>
          <a:noFill/>
          <a:ln>
            <a:noFill/>
          </a:ln>
        </p:spPr>
        <p:txBody>
          <a:bodyPr anchorCtr="0" anchor="t" bIns="320750" lIns="320750" spcFirstLastPara="1" rIns="320750" wrap="square" tIns="320750">
            <a:normAutofit/>
          </a:bodyPr>
          <a:lstStyle>
            <a:lvl1pPr lvl="0">
              <a:spcBef>
                <a:spcPts val="0"/>
              </a:spcBef>
              <a:spcAft>
                <a:spcPts val="0"/>
              </a:spcAft>
              <a:buClr>
                <a:schemeClr val="dk1"/>
              </a:buClr>
              <a:buSzPts val="9800"/>
              <a:buNone/>
              <a:defRPr sz="9800">
                <a:solidFill>
                  <a:schemeClr val="dk1"/>
                </a:solidFill>
              </a:defRPr>
            </a:lvl1pPr>
            <a:lvl2pPr lvl="1">
              <a:spcBef>
                <a:spcPts val="0"/>
              </a:spcBef>
              <a:spcAft>
                <a:spcPts val="0"/>
              </a:spcAft>
              <a:buClr>
                <a:schemeClr val="dk1"/>
              </a:buClr>
              <a:buSzPts val="9800"/>
              <a:buNone/>
              <a:defRPr sz="9800">
                <a:solidFill>
                  <a:schemeClr val="dk1"/>
                </a:solidFill>
              </a:defRPr>
            </a:lvl2pPr>
            <a:lvl3pPr lvl="2">
              <a:spcBef>
                <a:spcPts val="0"/>
              </a:spcBef>
              <a:spcAft>
                <a:spcPts val="0"/>
              </a:spcAft>
              <a:buClr>
                <a:schemeClr val="dk1"/>
              </a:buClr>
              <a:buSzPts val="9800"/>
              <a:buNone/>
              <a:defRPr sz="9800">
                <a:solidFill>
                  <a:schemeClr val="dk1"/>
                </a:solidFill>
              </a:defRPr>
            </a:lvl3pPr>
            <a:lvl4pPr lvl="3">
              <a:spcBef>
                <a:spcPts val="0"/>
              </a:spcBef>
              <a:spcAft>
                <a:spcPts val="0"/>
              </a:spcAft>
              <a:buClr>
                <a:schemeClr val="dk1"/>
              </a:buClr>
              <a:buSzPts val="9800"/>
              <a:buNone/>
              <a:defRPr sz="9800">
                <a:solidFill>
                  <a:schemeClr val="dk1"/>
                </a:solidFill>
              </a:defRPr>
            </a:lvl4pPr>
            <a:lvl5pPr lvl="4">
              <a:spcBef>
                <a:spcPts val="0"/>
              </a:spcBef>
              <a:spcAft>
                <a:spcPts val="0"/>
              </a:spcAft>
              <a:buClr>
                <a:schemeClr val="dk1"/>
              </a:buClr>
              <a:buSzPts val="9800"/>
              <a:buNone/>
              <a:defRPr sz="9800">
                <a:solidFill>
                  <a:schemeClr val="dk1"/>
                </a:solidFill>
              </a:defRPr>
            </a:lvl5pPr>
            <a:lvl6pPr lvl="5">
              <a:spcBef>
                <a:spcPts val="0"/>
              </a:spcBef>
              <a:spcAft>
                <a:spcPts val="0"/>
              </a:spcAft>
              <a:buClr>
                <a:schemeClr val="dk1"/>
              </a:buClr>
              <a:buSzPts val="9800"/>
              <a:buNone/>
              <a:defRPr sz="9800">
                <a:solidFill>
                  <a:schemeClr val="dk1"/>
                </a:solidFill>
              </a:defRPr>
            </a:lvl6pPr>
            <a:lvl7pPr lvl="6">
              <a:spcBef>
                <a:spcPts val="0"/>
              </a:spcBef>
              <a:spcAft>
                <a:spcPts val="0"/>
              </a:spcAft>
              <a:buClr>
                <a:schemeClr val="dk1"/>
              </a:buClr>
              <a:buSzPts val="9800"/>
              <a:buNone/>
              <a:defRPr sz="9800">
                <a:solidFill>
                  <a:schemeClr val="dk1"/>
                </a:solidFill>
              </a:defRPr>
            </a:lvl7pPr>
            <a:lvl8pPr lvl="7">
              <a:spcBef>
                <a:spcPts val="0"/>
              </a:spcBef>
              <a:spcAft>
                <a:spcPts val="0"/>
              </a:spcAft>
              <a:buClr>
                <a:schemeClr val="dk1"/>
              </a:buClr>
              <a:buSzPts val="9800"/>
              <a:buNone/>
              <a:defRPr sz="9800">
                <a:solidFill>
                  <a:schemeClr val="dk1"/>
                </a:solidFill>
              </a:defRPr>
            </a:lvl8pPr>
            <a:lvl9pPr lvl="8">
              <a:spcBef>
                <a:spcPts val="0"/>
              </a:spcBef>
              <a:spcAft>
                <a:spcPts val="0"/>
              </a:spcAft>
              <a:buClr>
                <a:schemeClr val="dk1"/>
              </a:buClr>
              <a:buSzPts val="9800"/>
              <a:buNone/>
              <a:defRPr sz="9800">
                <a:solidFill>
                  <a:schemeClr val="dk1"/>
                </a:solidFill>
              </a:defRPr>
            </a:lvl9pPr>
          </a:lstStyle>
          <a:p/>
        </p:txBody>
      </p:sp>
      <p:sp>
        <p:nvSpPr>
          <p:cNvPr id="7" name="Google Shape;7;p1"/>
          <p:cNvSpPr txBox="1"/>
          <p:nvPr>
            <p:ph idx="1" type="body"/>
          </p:nvPr>
        </p:nvSpPr>
        <p:spPr>
          <a:xfrm>
            <a:off x="724028" y="6775706"/>
            <a:ext cx="19791900" cy="20085900"/>
          </a:xfrm>
          <a:prstGeom prst="rect">
            <a:avLst/>
          </a:prstGeom>
          <a:noFill/>
          <a:ln>
            <a:noFill/>
          </a:ln>
        </p:spPr>
        <p:txBody>
          <a:bodyPr anchorCtr="0" anchor="t" bIns="320750" lIns="320750" spcFirstLastPara="1" rIns="320750" wrap="square" tIns="320750">
            <a:normAutofit/>
          </a:bodyPr>
          <a:lstStyle>
            <a:lvl1pPr indent="-628650" lvl="0" marL="457200">
              <a:lnSpc>
                <a:spcPct val="115000"/>
              </a:lnSpc>
              <a:spcBef>
                <a:spcPts val="0"/>
              </a:spcBef>
              <a:spcAft>
                <a:spcPts val="0"/>
              </a:spcAft>
              <a:buClr>
                <a:schemeClr val="dk2"/>
              </a:buClr>
              <a:buSzPts val="6300"/>
              <a:buChar char="●"/>
              <a:defRPr sz="6300">
                <a:solidFill>
                  <a:schemeClr val="dk2"/>
                </a:solidFill>
              </a:defRPr>
            </a:lvl1pPr>
            <a:lvl2pPr indent="-539750" lvl="1" marL="914400">
              <a:lnSpc>
                <a:spcPct val="115000"/>
              </a:lnSpc>
              <a:spcBef>
                <a:spcPts val="0"/>
              </a:spcBef>
              <a:spcAft>
                <a:spcPts val="0"/>
              </a:spcAft>
              <a:buClr>
                <a:schemeClr val="dk2"/>
              </a:buClr>
              <a:buSzPts val="4900"/>
              <a:buChar char="○"/>
              <a:defRPr sz="4900">
                <a:solidFill>
                  <a:schemeClr val="dk2"/>
                </a:solidFill>
              </a:defRPr>
            </a:lvl2pPr>
            <a:lvl3pPr indent="-539750" lvl="2" marL="1371600">
              <a:lnSpc>
                <a:spcPct val="115000"/>
              </a:lnSpc>
              <a:spcBef>
                <a:spcPts val="0"/>
              </a:spcBef>
              <a:spcAft>
                <a:spcPts val="0"/>
              </a:spcAft>
              <a:buClr>
                <a:schemeClr val="dk2"/>
              </a:buClr>
              <a:buSzPts val="4900"/>
              <a:buChar char="■"/>
              <a:defRPr sz="4900">
                <a:solidFill>
                  <a:schemeClr val="dk2"/>
                </a:solidFill>
              </a:defRPr>
            </a:lvl3pPr>
            <a:lvl4pPr indent="-539750" lvl="3" marL="1828800">
              <a:lnSpc>
                <a:spcPct val="115000"/>
              </a:lnSpc>
              <a:spcBef>
                <a:spcPts val="0"/>
              </a:spcBef>
              <a:spcAft>
                <a:spcPts val="0"/>
              </a:spcAft>
              <a:buClr>
                <a:schemeClr val="dk2"/>
              </a:buClr>
              <a:buSzPts val="4900"/>
              <a:buChar char="●"/>
              <a:defRPr sz="4900">
                <a:solidFill>
                  <a:schemeClr val="dk2"/>
                </a:solidFill>
              </a:defRPr>
            </a:lvl4pPr>
            <a:lvl5pPr indent="-539750" lvl="4" marL="2286000">
              <a:lnSpc>
                <a:spcPct val="115000"/>
              </a:lnSpc>
              <a:spcBef>
                <a:spcPts val="0"/>
              </a:spcBef>
              <a:spcAft>
                <a:spcPts val="0"/>
              </a:spcAft>
              <a:buClr>
                <a:schemeClr val="dk2"/>
              </a:buClr>
              <a:buSzPts val="4900"/>
              <a:buChar char="○"/>
              <a:defRPr sz="4900">
                <a:solidFill>
                  <a:schemeClr val="dk2"/>
                </a:solidFill>
              </a:defRPr>
            </a:lvl5pPr>
            <a:lvl6pPr indent="-539750" lvl="5" marL="2743200">
              <a:lnSpc>
                <a:spcPct val="115000"/>
              </a:lnSpc>
              <a:spcBef>
                <a:spcPts val="0"/>
              </a:spcBef>
              <a:spcAft>
                <a:spcPts val="0"/>
              </a:spcAft>
              <a:buClr>
                <a:schemeClr val="dk2"/>
              </a:buClr>
              <a:buSzPts val="4900"/>
              <a:buChar char="■"/>
              <a:defRPr sz="4900">
                <a:solidFill>
                  <a:schemeClr val="dk2"/>
                </a:solidFill>
              </a:defRPr>
            </a:lvl6pPr>
            <a:lvl7pPr indent="-539750" lvl="6" marL="3200400">
              <a:lnSpc>
                <a:spcPct val="115000"/>
              </a:lnSpc>
              <a:spcBef>
                <a:spcPts val="0"/>
              </a:spcBef>
              <a:spcAft>
                <a:spcPts val="0"/>
              </a:spcAft>
              <a:buClr>
                <a:schemeClr val="dk2"/>
              </a:buClr>
              <a:buSzPts val="4900"/>
              <a:buChar char="●"/>
              <a:defRPr sz="4900">
                <a:solidFill>
                  <a:schemeClr val="dk2"/>
                </a:solidFill>
              </a:defRPr>
            </a:lvl7pPr>
            <a:lvl8pPr indent="-539750" lvl="7" marL="3657600">
              <a:lnSpc>
                <a:spcPct val="115000"/>
              </a:lnSpc>
              <a:spcBef>
                <a:spcPts val="0"/>
              </a:spcBef>
              <a:spcAft>
                <a:spcPts val="0"/>
              </a:spcAft>
              <a:buClr>
                <a:schemeClr val="dk2"/>
              </a:buClr>
              <a:buSzPts val="4900"/>
              <a:buChar char="○"/>
              <a:defRPr sz="4900">
                <a:solidFill>
                  <a:schemeClr val="dk2"/>
                </a:solidFill>
              </a:defRPr>
            </a:lvl8pPr>
            <a:lvl9pPr indent="-539750" lvl="8" marL="4114800">
              <a:lnSpc>
                <a:spcPct val="115000"/>
              </a:lnSpc>
              <a:spcBef>
                <a:spcPts val="0"/>
              </a:spcBef>
              <a:spcAft>
                <a:spcPts val="0"/>
              </a:spcAft>
              <a:buClr>
                <a:schemeClr val="dk2"/>
              </a:buClr>
              <a:buSzPts val="4900"/>
              <a:buChar char="■"/>
              <a:defRPr sz="4900">
                <a:solidFill>
                  <a:schemeClr val="dk2"/>
                </a:solidFill>
              </a:defRPr>
            </a:lvl9pPr>
          </a:lstStyle>
          <a:p/>
        </p:txBody>
      </p:sp>
      <p:sp>
        <p:nvSpPr>
          <p:cNvPr id="8" name="Google Shape;8;p1"/>
          <p:cNvSpPr txBox="1"/>
          <p:nvPr>
            <p:ph idx="12" type="sldNum"/>
          </p:nvPr>
        </p:nvSpPr>
        <p:spPr>
          <a:xfrm>
            <a:off x="19680119" y="27416288"/>
            <a:ext cx="1274400" cy="2314200"/>
          </a:xfrm>
          <a:prstGeom prst="rect">
            <a:avLst/>
          </a:prstGeom>
          <a:noFill/>
          <a:ln>
            <a:noFill/>
          </a:ln>
        </p:spPr>
        <p:txBody>
          <a:bodyPr anchorCtr="0" anchor="ctr" bIns="320750" lIns="320750" spcFirstLastPara="1" rIns="320750" wrap="square" tIns="320750">
            <a:normAutofit/>
          </a:bodyPr>
          <a:lstStyle>
            <a:lvl1pPr lvl="0" algn="r">
              <a:buNone/>
              <a:defRPr sz="3500">
                <a:solidFill>
                  <a:schemeClr val="dk2"/>
                </a:solidFill>
              </a:defRPr>
            </a:lvl1pPr>
            <a:lvl2pPr lvl="1" algn="r">
              <a:buNone/>
              <a:defRPr sz="3500">
                <a:solidFill>
                  <a:schemeClr val="dk2"/>
                </a:solidFill>
              </a:defRPr>
            </a:lvl2pPr>
            <a:lvl3pPr lvl="2" algn="r">
              <a:buNone/>
              <a:defRPr sz="3500">
                <a:solidFill>
                  <a:schemeClr val="dk2"/>
                </a:solidFill>
              </a:defRPr>
            </a:lvl3pPr>
            <a:lvl4pPr lvl="3" algn="r">
              <a:buNone/>
              <a:defRPr sz="3500">
                <a:solidFill>
                  <a:schemeClr val="dk2"/>
                </a:solidFill>
              </a:defRPr>
            </a:lvl4pPr>
            <a:lvl5pPr lvl="4" algn="r">
              <a:buNone/>
              <a:defRPr sz="3500">
                <a:solidFill>
                  <a:schemeClr val="dk2"/>
                </a:solidFill>
              </a:defRPr>
            </a:lvl5pPr>
            <a:lvl6pPr lvl="5" algn="r">
              <a:buNone/>
              <a:defRPr sz="3500">
                <a:solidFill>
                  <a:schemeClr val="dk2"/>
                </a:solidFill>
              </a:defRPr>
            </a:lvl6pPr>
            <a:lvl7pPr lvl="6" algn="r">
              <a:buNone/>
              <a:defRPr sz="3500">
                <a:solidFill>
                  <a:schemeClr val="dk2"/>
                </a:solidFill>
              </a:defRPr>
            </a:lvl7pPr>
            <a:lvl8pPr lvl="7" algn="r">
              <a:buNone/>
              <a:defRPr sz="3500">
                <a:solidFill>
                  <a:schemeClr val="dk2"/>
                </a:solidFill>
              </a:defRPr>
            </a:lvl8pPr>
            <a:lvl9pPr lvl="8" algn="r">
              <a:buNone/>
              <a:defRPr sz="35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nvSpPr>
        <p:spPr>
          <a:xfrm>
            <a:off x="732538" y="6892325"/>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INTRODUÇÃO</a:t>
            </a:r>
            <a:endParaRPr sz="3800">
              <a:solidFill>
                <a:srgbClr val="AF2125"/>
              </a:solidFill>
              <a:latin typeface="Impact"/>
              <a:ea typeface="Impact"/>
              <a:cs typeface="Impact"/>
              <a:sym typeface="Impact"/>
            </a:endParaRPr>
          </a:p>
        </p:txBody>
      </p:sp>
      <p:sp>
        <p:nvSpPr>
          <p:cNvPr id="55" name="Google Shape;55;p13"/>
          <p:cNvSpPr txBox="1"/>
          <p:nvPr/>
        </p:nvSpPr>
        <p:spPr>
          <a:xfrm>
            <a:off x="959913" y="7730500"/>
            <a:ext cx="8943000" cy="57600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2200">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latin typeface="Roboto"/>
              <a:ea typeface="Roboto"/>
              <a:cs typeface="Roboto"/>
              <a:sym typeface="Roboto"/>
            </a:endParaRPr>
          </a:p>
          <a:p>
            <a:pPr indent="0" lvl="0" marL="0" rtl="0" algn="just">
              <a:spcBef>
                <a:spcPts val="1200"/>
              </a:spcBef>
              <a:spcAft>
                <a:spcPts val="0"/>
              </a:spcAft>
              <a:buNone/>
            </a:pPr>
            <a:r>
              <a:rPr lang="pt-BR" sz="2200">
                <a:latin typeface="Roboto"/>
                <a:ea typeface="Roboto"/>
                <a:cs typeface="Roboto"/>
                <a:sym typeface="Roboto"/>
              </a:rPr>
              <a:t>Sed voluptatem iste aut magnam quaerat ad explicabo fugiat aut internos nihil. Ab officiis error et praesentium tempora cum veniam quis sed voluptatibus amet ut exercitationem veniam id possimus facilis. Ea neque numquam sit pariatur eveniet sit recusandae maiores cum fuga dolor qui consequatur dolorem.</a:t>
            </a:r>
            <a:endParaRPr sz="2200">
              <a:latin typeface="Roboto"/>
              <a:ea typeface="Roboto"/>
              <a:cs typeface="Roboto"/>
              <a:sym typeface="Roboto"/>
            </a:endParaRPr>
          </a:p>
          <a:p>
            <a:pPr indent="0" lvl="0" marL="0" rtl="0" algn="just">
              <a:spcBef>
                <a:spcPts val="1200"/>
              </a:spcBef>
              <a:spcAft>
                <a:spcPts val="1200"/>
              </a:spcAft>
              <a:buNone/>
            </a:pPr>
            <a:r>
              <a:rPr lang="pt-BR" sz="2200">
                <a:latin typeface="Roboto"/>
                <a:ea typeface="Roboto"/>
                <a:cs typeface="Roboto"/>
                <a:sym typeface="Roboto"/>
              </a:rPr>
              <a:t>Ea autem dolores in temporibus quis aut harum consequatur ab similique magnam et quibusdam molestiae qui fugit quidem qui fugiat consequuntur. Aut ipsum dignissimos est quibusdam quibusdam ea dolor necessitatibus eos quia dolor sed beatae doloribus aut delectus cumque.</a:t>
            </a:r>
            <a:endParaRPr sz="2200">
              <a:latin typeface="Roboto"/>
              <a:ea typeface="Roboto"/>
              <a:cs typeface="Roboto"/>
              <a:sym typeface="Roboto"/>
            </a:endParaRPr>
          </a:p>
        </p:txBody>
      </p:sp>
      <p:sp>
        <p:nvSpPr>
          <p:cNvPr id="56" name="Google Shape;56;p13"/>
          <p:cNvSpPr txBox="1"/>
          <p:nvPr/>
        </p:nvSpPr>
        <p:spPr>
          <a:xfrm>
            <a:off x="655688" y="13194350"/>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OBJETIVOS</a:t>
            </a:r>
            <a:endParaRPr sz="3800">
              <a:solidFill>
                <a:srgbClr val="AF2125"/>
              </a:solidFill>
              <a:latin typeface="Impact"/>
              <a:ea typeface="Impact"/>
              <a:cs typeface="Impact"/>
              <a:sym typeface="Impact"/>
            </a:endParaRPr>
          </a:p>
        </p:txBody>
      </p:sp>
      <p:sp>
        <p:nvSpPr>
          <p:cNvPr id="57" name="Google Shape;57;p13"/>
          <p:cNvSpPr txBox="1"/>
          <p:nvPr/>
        </p:nvSpPr>
        <p:spPr>
          <a:xfrm>
            <a:off x="846238" y="13970300"/>
            <a:ext cx="8943000" cy="62136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22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solidFill>
                <a:srgbClr val="000000"/>
              </a:solidFill>
              <a:latin typeface="Roboto"/>
              <a:ea typeface="Roboto"/>
              <a:cs typeface="Roboto"/>
              <a:sym typeface="Roboto"/>
            </a:endParaRPr>
          </a:p>
          <a:p>
            <a:pPr indent="0" lvl="0" marL="0" rtl="0" algn="just">
              <a:spcBef>
                <a:spcPts val="0"/>
              </a:spcBef>
              <a:spcAft>
                <a:spcPts val="0"/>
              </a:spcAft>
              <a:buNone/>
            </a:pPr>
            <a:r>
              <a:rPr lang="pt-BR" sz="22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solidFill>
                <a:srgbClr val="000000"/>
              </a:solidFill>
              <a:latin typeface="Roboto"/>
              <a:ea typeface="Roboto"/>
              <a:cs typeface="Roboto"/>
              <a:sym typeface="Roboto"/>
            </a:endParaRPr>
          </a:p>
        </p:txBody>
      </p:sp>
      <p:sp>
        <p:nvSpPr>
          <p:cNvPr id="58" name="Google Shape;58;p13"/>
          <p:cNvSpPr txBox="1"/>
          <p:nvPr/>
        </p:nvSpPr>
        <p:spPr>
          <a:xfrm>
            <a:off x="11065900" y="13970300"/>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RESULTADOS ESPERADOS</a:t>
            </a:r>
            <a:endParaRPr sz="3800">
              <a:solidFill>
                <a:srgbClr val="AF2125"/>
              </a:solidFill>
              <a:latin typeface="Impact"/>
              <a:ea typeface="Impact"/>
              <a:cs typeface="Impact"/>
              <a:sym typeface="Impact"/>
            </a:endParaRPr>
          </a:p>
        </p:txBody>
      </p:sp>
      <p:sp>
        <p:nvSpPr>
          <p:cNvPr id="59" name="Google Shape;59;p13"/>
          <p:cNvSpPr txBox="1"/>
          <p:nvPr/>
        </p:nvSpPr>
        <p:spPr>
          <a:xfrm>
            <a:off x="11179600" y="14772650"/>
            <a:ext cx="8943000" cy="44319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22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solidFill>
                <a:srgbClr val="000000"/>
              </a:solidFill>
              <a:latin typeface="Roboto"/>
              <a:ea typeface="Roboto"/>
              <a:cs typeface="Roboto"/>
              <a:sym typeface="Roboto"/>
            </a:endParaRPr>
          </a:p>
          <a:p>
            <a:pPr indent="0" lvl="0" marL="0" rtl="0" algn="just">
              <a:spcBef>
                <a:spcPts val="1200"/>
              </a:spcBef>
              <a:spcAft>
                <a:spcPts val="0"/>
              </a:spcAft>
              <a:buNone/>
            </a:pPr>
            <a:r>
              <a:rPr lang="pt-BR" sz="2200">
                <a:solidFill>
                  <a:srgbClr val="000000"/>
                </a:solidFill>
                <a:latin typeface="Roboto"/>
                <a:ea typeface="Roboto"/>
                <a:cs typeface="Roboto"/>
                <a:sym typeface="Roboto"/>
              </a:rPr>
              <a:t>Sed voluptatem iste aut magnam quaerat ad explicabo fugiat aut internos nihil. Ab officiis error et praesentium tempora cum veniam quis sed voluptatibus amet ut exercitationem veniam id possimus facilis. Ea neque numquam sit pariatur eveniet sit recusandae maiores cum fuga dolor qui consequatur dolorem.</a:t>
            </a:r>
            <a:endParaRPr sz="2200">
              <a:solidFill>
                <a:srgbClr val="000000"/>
              </a:solidFill>
              <a:latin typeface="Roboto"/>
              <a:ea typeface="Roboto"/>
              <a:cs typeface="Roboto"/>
              <a:sym typeface="Roboto"/>
            </a:endParaRPr>
          </a:p>
          <a:p>
            <a:pPr indent="0" lvl="0" marL="0" rtl="0" algn="just">
              <a:spcBef>
                <a:spcPts val="1200"/>
              </a:spcBef>
              <a:spcAft>
                <a:spcPts val="1200"/>
              </a:spcAft>
              <a:buNone/>
            </a:pPr>
            <a:r>
              <a:rPr lang="pt-BR" sz="2200">
                <a:solidFill>
                  <a:srgbClr val="000000"/>
                </a:solidFill>
                <a:latin typeface="Roboto"/>
                <a:ea typeface="Roboto"/>
                <a:cs typeface="Roboto"/>
                <a:sym typeface="Roboto"/>
              </a:rPr>
              <a:t>Ea autem dolores in temporibus quis aut harum consequatur ab similique magnam et quibusdam molestiae qui fugit quidem qui fugiat consequuntur. Aut ipsum dignissimos est quibusdam quibusdam ea dolor neces</a:t>
            </a:r>
            <a:endParaRPr sz="2200">
              <a:latin typeface="Roboto"/>
              <a:ea typeface="Roboto"/>
              <a:cs typeface="Roboto"/>
              <a:sym typeface="Roboto"/>
            </a:endParaRPr>
          </a:p>
        </p:txBody>
      </p:sp>
      <p:sp>
        <p:nvSpPr>
          <p:cNvPr id="60" name="Google Shape;60;p13"/>
          <p:cNvSpPr txBox="1"/>
          <p:nvPr/>
        </p:nvSpPr>
        <p:spPr>
          <a:xfrm>
            <a:off x="846237" y="16975163"/>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MÉTODO</a:t>
            </a:r>
            <a:endParaRPr sz="3800">
              <a:solidFill>
                <a:srgbClr val="AF2125"/>
              </a:solidFill>
              <a:latin typeface="Impact"/>
              <a:ea typeface="Impact"/>
              <a:cs typeface="Impact"/>
              <a:sym typeface="Impact"/>
            </a:endParaRPr>
          </a:p>
        </p:txBody>
      </p:sp>
      <p:sp>
        <p:nvSpPr>
          <p:cNvPr id="61" name="Google Shape;61;p13"/>
          <p:cNvSpPr txBox="1"/>
          <p:nvPr/>
        </p:nvSpPr>
        <p:spPr>
          <a:xfrm>
            <a:off x="959913" y="17887296"/>
            <a:ext cx="8943000" cy="37434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22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solidFill>
                <a:srgbClr val="000000"/>
              </a:solidFill>
              <a:latin typeface="Roboto"/>
              <a:ea typeface="Roboto"/>
              <a:cs typeface="Roboto"/>
              <a:sym typeface="Roboto"/>
            </a:endParaRPr>
          </a:p>
          <a:p>
            <a:pPr indent="0" lvl="0" marL="0" rtl="0" algn="just">
              <a:spcBef>
                <a:spcPts val="1200"/>
              </a:spcBef>
              <a:spcAft>
                <a:spcPts val="1200"/>
              </a:spcAft>
              <a:buNone/>
            </a:pPr>
            <a:r>
              <a:rPr lang="pt-BR" sz="2200">
                <a:solidFill>
                  <a:srgbClr val="000000"/>
                </a:solidFill>
                <a:latin typeface="Roboto"/>
                <a:ea typeface="Roboto"/>
                <a:cs typeface="Roboto"/>
                <a:sym typeface="Roboto"/>
              </a:rPr>
              <a:t>Sed voluptatem iste aut magnam quaerat ad explicabo fugiat aut internos nihil. Ab officiis error et praesentium tempora cum veniam quis sed voluptatibus amet ut exercitationem veniam id possimus facilis. Ea neque numquam sit pariatur eveniet sit recusandae maiores cum fuga dolor qui consequatur dolorem.</a:t>
            </a:r>
            <a:endParaRPr sz="2200">
              <a:solidFill>
                <a:srgbClr val="000000"/>
              </a:solidFill>
              <a:latin typeface="Roboto"/>
              <a:ea typeface="Roboto"/>
              <a:cs typeface="Roboto"/>
              <a:sym typeface="Roboto"/>
            </a:endParaRPr>
          </a:p>
        </p:txBody>
      </p:sp>
      <p:sp>
        <p:nvSpPr>
          <p:cNvPr id="62" name="Google Shape;62;p13"/>
          <p:cNvSpPr txBox="1"/>
          <p:nvPr/>
        </p:nvSpPr>
        <p:spPr>
          <a:xfrm>
            <a:off x="8478475" y="477100"/>
            <a:ext cx="12304500" cy="44319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pt-BR" sz="7000">
                <a:solidFill>
                  <a:srgbClr val="FFFFFF"/>
                </a:solidFill>
                <a:latin typeface="Oswald"/>
                <a:ea typeface="Oswald"/>
                <a:cs typeface="Oswald"/>
                <a:sym typeface="Oswald"/>
              </a:rPr>
              <a:t>TÍTULO DO TRABALHO COM NO MÁXIMO 4 LINHAS, FINALIZANDO SEM PONTO, TODAS AS LETRAS MAIÚSCULAS</a:t>
            </a:r>
            <a:endParaRPr b="1" sz="7000">
              <a:solidFill>
                <a:srgbClr val="FFFFFF"/>
              </a:solidFill>
              <a:latin typeface="Oswald"/>
              <a:ea typeface="Oswald"/>
              <a:cs typeface="Oswald"/>
              <a:sym typeface="Oswald"/>
            </a:endParaRPr>
          </a:p>
        </p:txBody>
      </p:sp>
      <p:sp>
        <p:nvSpPr>
          <p:cNvPr id="63" name="Google Shape;63;p13"/>
          <p:cNvSpPr txBox="1"/>
          <p:nvPr/>
        </p:nvSpPr>
        <p:spPr>
          <a:xfrm>
            <a:off x="8279825" y="5459350"/>
            <a:ext cx="12304500" cy="4695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pt-BR" sz="2500">
                <a:solidFill>
                  <a:srgbClr val="AF2125"/>
                </a:solidFill>
                <a:latin typeface="Oswald"/>
                <a:ea typeface="Oswald"/>
                <a:cs typeface="Oswald"/>
                <a:sym typeface="Oswald"/>
              </a:rPr>
              <a:t>Clique aqui para adicionar o nome do autor</a:t>
            </a:r>
            <a:endParaRPr sz="2500">
              <a:solidFill>
                <a:srgbClr val="AF2125"/>
              </a:solidFill>
              <a:latin typeface="Oswald"/>
              <a:ea typeface="Oswald"/>
              <a:cs typeface="Oswald"/>
              <a:sym typeface="Oswald"/>
            </a:endParaRPr>
          </a:p>
        </p:txBody>
      </p:sp>
      <p:sp>
        <p:nvSpPr>
          <p:cNvPr id="64" name="Google Shape;64;p13"/>
          <p:cNvSpPr txBox="1"/>
          <p:nvPr/>
        </p:nvSpPr>
        <p:spPr>
          <a:xfrm>
            <a:off x="8279813" y="5937500"/>
            <a:ext cx="12304500" cy="3810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pt-BR" sz="2000">
                <a:solidFill>
                  <a:srgbClr val="AF2125"/>
                </a:solidFill>
                <a:highlight>
                  <a:srgbClr val="FFFFFF"/>
                </a:highlight>
                <a:latin typeface="Oswald"/>
                <a:ea typeface="Oswald"/>
                <a:cs typeface="Oswald"/>
                <a:sym typeface="Oswald"/>
              </a:rPr>
              <a:t>Clique aqui para adicionar o nome do autor</a:t>
            </a:r>
            <a:endParaRPr sz="2000">
              <a:solidFill>
                <a:srgbClr val="AF2125"/>
              </a:solidFill>
              <a:highlight>
                <a:srgbClr val="FFFFFF"/>
              </a:highlight>
              <a:latin typeface="Oswald"/>
              <a:ea typeface="Oswald"/>
              <a:cs typeface="Oswald"/>
              <a:sym typeface="Oswald"/>
            </a:endParaRPr>
          </a:p>
        </p:txBody>
      </p:sp>
      <p:sp>
        <p:nvSpPr>
          <p:cNvPr id="65" name="Google Shape;65;p13"/>
          <p:cNvSpPr txBox="1"/>
          <p:nvPr/>
        </p:nvSpPr>
        <p:spPr>
          <a:xfrm>
            <a:off x="11179600" y="19945925"/>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CONCLUSÃO</a:t>
            </a:r>
            <a:endParaRPr sz="3800">
              <a:solidFill>
                <a:srgbClr val="AF2125"/>
              </a:solidFill>
              <a:latin typeface="Impact"/>
              <a:ea typeface="Impact"/>
              <a:cs typeface="Impact"/>
              <a:sym typeface="Impact"/>
            </a:endParaRPr>
          </a:p>
        </p:txBody>
      </p:sp>
      <p:sp>
        <p:nvSpPr>
          <p:cNvPr id="66" name="Google Shape;66;p13"/>
          <p:cNvSpPr txBox="1"/>
          <p:nvPr/>
        </p:nvSpPr>
        <p:spPr>
          <a:xfrm>
            <a:off x="11179600" y="20725775"/>
            <a:ext cx="8943000" cy="44319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22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2200">
              <a:solidFill>
                <a:srgbClr val="000000"/>
              </a:solidFill>
              <a:latin typeface="Roboto"/>
              <a:ea typeface="Roboto"/>
              <a:cs typeface="Roboto"/>
              <a:sym typeface="Roboto"/>
            </a:endParaRPr>
          </a:p>
          <a:p>
            <a:pPr indent="0" lvl="0" marL="0" rtl="0" algn="just">
              <a:spcBef>
                <a:spcPts val="1200"/>
              </a:spcBef>
              <a:spcAft>
                <a:spcPts val="1200"/>
              </a:spcAft>
              <a:buNone/>
            </a:pPr>
            <a:r>
              <a:rPr lang="pt-BR" sz="2200">
                <a:solidFill>
                  <a:srgbClr val="000000"/>
                </a:solidFill>
                <a:latin typeface="Roboto"/>
                <a:ea typeface="Roboto"/>
                <a:cs typeface="Roboto"/>
                <a:sym typeface="Roboto"/>
              </a:rPr>
              <a:t>Sed voluptatem iste aut magnam quaerat ad explicabo fugiat aut internos nihil. Ab officiis error et praesentium tempora cum veniam quis sed voluptatibus amet.</a:t>
            </a:r>
            <a:endParaRPr sz="2200">
              <a:latin typeface="Roboto"/>
              <a:ea typeface="Roboto"/>
              <a:cs typeface="Roboto"/>
              <a:sym typeface="Roboto"/>
            </a:endParaRPr>
          </a:p>
        </p:txBody>
      </p:sp>
      <p:sp>
        <p:nvSpPr>
          <p:cNvPr id="67" name="Google Shape;67;p13"/>
          <p:cNvSpPr txBox="1"/>
          <p:nvPr/>
        </p:nvSpPr>
        <p:spPr>
          <a:xfrm>
            <a:off x="11179600" y="23790600"/>
            <a:ext cx="9170400" cy="1379100"/>
          </a:xfrm>
          <a:prstGeom prst="rect">
            <a:avLst/>
          </a:prstGeom>
          <a:noFill/>
          <a:ln>
            <a:noFill/>
          </a:ln>
        </p:spPr>
        <p:txBody>
          <a:bodyPr anchorCtr="0" anchor="t" bIns="91450" lIns="91450" spcFirstLastPara="1" rIns="91450" wrap="square" tIns="91450">
            <a:noAutofit/>
          </a:bodyPr>
          <a:lstStyle/>
          <a:p>
            <a:pPr indent="0" lvl="0" marL="0" rtl="0" algn="l">
              <a:spcBef>
                <a:spcPts val="0"/>
              </a:spcBef>
              <a:spcAft>
                <a:spcPts val="0"/>
              </a:spcAft>
              <a:buNone/>
            </a:pPr>
            <a:r>
              <a:rPr lang="pt-BR" sz="3800">
                <a:solidFill>
                  <a:srgbClr val="AF2125"/>
                </a:solidFill>
                <a:latin typeface="Impact"/>
                <a:ea typeface="Impact"/>
                <a:cs typeface="Impact"/>
                <a:sym typeface="Impact"/>
              </a:rPr>
              <a:t>REFERÊNCIAS</a:t>
            </a:r>
            <a:endParaRPr sz="3800">
              <a:solidFill>
                <a:srgbClr val="AF2125"/>
              </a:solidFill>
              <a:latin typeface="Impact"/>
              <a:ea typeface="Impact"/>
              <a:cs typeface="Impact"/>
              <a:sym typeface="Impact"/>
            </a:endParaRPr>
          </a:p>
        </p:txBody>
      </p:sp>
      <p:sp>
        <p:nvSpPr>
          <p:cNvPr id="68" name="Google Shape;68;p13"/>
          <p:cNvSpPr txBox="1"/>
          <p:nvPr/>
        </p:nvSpPr>
        <p:spPr>
          <a:xfrm>
            <a:off x="11407000" y="24761300"/>
            <a:ext cx="8943000" cy="4431900"/>
          </a:xfrm>
          <a:prstGeom prst="rect">
            <a:avLst/>
          </a:prstGeom>
          <a:noFill/>
          <a:ln>
            <a:noFill/>
          </a:ln>
        </p:spPr>
        <p:txBody>
          <a:bodyPr anchorCtr="0" anchor="t" bIns="91450" lIns="91450" spcFirstLastPara="1" rIns="91450" wrap="square" tIns="91450">
            <a:noAutofit/>
          </a:bodyPr>
          <a:lstStyle/>
          <a:p>
            <a:pPr indent="0" lvl="0" marL="0" rtl="0" algn="just">
              <a:spcBef>
                <a:spcPts val="0"/>
              </a:spcBef>
              <a:spcAft>
                <a:spcPts val="0"/>
              </a:spcAft>
              <a:buNone/>
            </a:pPr>
            <a:r>
              <a:rPr lang="pt-BR" sz="1900">
                <a:solidFill>
                  <a:srgbClr val="000000"/>
                </a:solidFill>
                <a:latin typeface="Roboto"/>
                <a:ea typeface="Roboto"/>
                <a:cs typeface="Roboto"/>
                <a:sym typeface="Roboto"/>
              </a:rPr>
              <a:t>A Lorem ipsum dolor sit amet. Est deserunt voluptatem et velit veritatis 33 galisum sunt. Ut veritatis asperiores qui fugit laudantium qui nemo minus. Aut tempore tenetur sit quisquam galisum et autem quaerat qui vero aspernatur et itaque unde.</a:t>
            </a:r>
            <a:endParaRPr sz="1900">
              <a:solidFill>
                <a:srgbClr val="000000"/>
              </a:solidFill>
              <a:latin typeface="Roboto"/>
              <a:ea typeface="Roboto"/>
              <a:cs typeface="Roboto"/>
              <a:sym typeface="Roboto"/>
            </a:endParaRPr>
          </a:p>
          <a:p>
            <a:pPr indent="0" lvl="0" marL="0" rtl="0" algn="just">
              <a:spcBef>
                <a:spcPts val="1200"/>
              </a:spcBef>
              <a:spcAft>
                <a:spcPts val="1200"/>
              </a:spcAft>
              <a:buNone/>
            </a:pPr>
            <a:r>
              <a:rPr lang="pt-BR" sz="1900">
                <a:solidFill>
                  <a:srgbClr val="000000"/>
                </a:solidFill>
                <a:latin typeface="Roboto"/>
                <a:ea typeface="Roboto"/>
                <a:cs typeface="Roboto"/>
                <a:sym typeface="Roboto"/>
              </a:rPr>
              <a:t>Sed voluptatem iste aut magnam quaerat ad explicabo fugiat aut internos nihil. Ab officiis error et praesentium tempora cum veniam quis sed voluptatibus amet ut exercitationem veniam id possimus facilis. Ea neque numquam sit pariatur eveniet sit recusandae maiores cum fuga dolor qui consequatur dolorem.</a:t>
            </a:r>
            <a:endParaRPr sz="1600">
              <a:latin typeface="Roboto"/>
              <a:ea typeface="Roboto"/>
              <a:cs typeface="Roboto"/>
              <a:sym typeface="Roboto"/>
            </a:endParaRPr>
          </a:p>
        </p:txBody>
      </p:sp>
      <p:pic>
        <p:nvPicPr>
          <p:cNvPr id="69" name="Google Shape;69;p13"/>
          <p:cNvPicPr preferRelativeResize="0"/>
          <p:nvPr/>
        </p:nvPicPr>
        <p:blipFill>
          <a:blip r:embed="rId4">
            <a:alphaModFix/>
          </a:blip>
          <a:stretch>
            <a:fillRect/>
          </a:stretch>
        </p:blipFill>
        <p:spPr>
          <a:xfrm>
            <a:off x="1073624" y="21838950"/>
            <a:ext cx="8943000" cy="5282396"/>
          </a:xfrm>
          <a:prstGeom prst="rect">
            <a:avLst/>
          </a:prstGeom>
          <a:noFill/>
          <a:ln>
            <a:noFill/>
          </a:ln>
        </p:spPr>
      </p:pic>
      <p:pic>
        <p:nvPicPr>
          <p:cNvPr id="70" name="Google Shape;70;p13"/>
          <p:cNvPicPr preferRelativeResize="0"/>
          <p:nvPr/>
        </p:nvPicPr>
        <p:blipFill>
          <a:blip r:embed="rId4">
            <a:alphaModFix/>
          </a:blip>
          <a:stretch>
            <a:fillRect/>
          </a:stretch>
        </p:blipFill>
        <p:spPr>
          <a:xfrm>
            <a:off x="11065900" y="7264400"/>
            <a:ext cx="9170400" cy="5760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