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64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04C02-A7BC-4010-9295-685A48FB09C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4F98-1123-4CF1-9F08-D2DB3BB7FC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62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565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278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29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971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888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95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4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13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896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03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223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67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128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8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54F98-1123-4CF1-9F08-D2DB3BB7FC6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17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3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65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2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9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11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79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11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33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04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69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6DA8-97C1-489B-8874-53EE5D0EEF19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A787-13B8-437A-9DF3-9A630F2FB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4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818965" y="2299447"/>
            <a:ext cx="443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70294" y="306592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Nome do apresentador – afiliação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Autores - afiliação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5494" y="926632"/>
            <a:ext cx="381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#Número da submissão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74458" y="4195482"/>
            <a:ext cx="4477871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b="1" dirty="0"/>
              <a:t>LOGOTIPO DA EMPRESA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8552329" y="2171391"/>
            <a:ext cx="3323771" cy="1647733"/>
          </a:xfrm>
          <a:prstGeom prst="wedgeEllipseCallout">
            <a:avLst>
              <a:gd name="adj1" fmla="val -50527"/>
              <a:gd name="adj2" fmla="val 739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TAMANHO: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Altura: 5,64 cm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Largura: 12,44 cm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Rotação: 0º</a:t>
            </a:r>
          </a:p>
        </p:txBody>
      </p:sp>
    </p:spTree>
    <p:extLst>
      <p:ext uri="{BB962C8B-B14F-4D97-AF65-F5344CB8AC3E}">
        <p14:creationId xmlns:p14="http://schemas.microsoft.com/office/powerpoint/2010/main" val="137731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12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129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01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14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28600" y="806824"/>
            <a:ext cx="3765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Penúltimo Slide ...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71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15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28600" y="806824"/>
            <a:ext cx="3765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ltimo Slide.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6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2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49625" y="1370385"/>
            <a:ext cx="115644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Este é o template padrão para apresentação dos trabalhos selecionados para o dia do construtor;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Você tem 15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slides no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para apresentar o trabalho;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sequência e o tempo de apresentação serão definidos pelo Comitê diante da quantidade de trabalhos aprovados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28600" y="806824"/>
            <a:ext cx="2837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Instruções</a:t>
            </a:r>
          </a:p>
        </p:txBody>
      </p:sp>
    </p:spTree>
    <p:extLst>
      <p:ext uri="{BB962C8B-B14F-4D97-AF65-F5344CB8AC3E}">
        <p14:creationId xmlns:p14="http://schemas.microsoft.com/office/powerpoint/2010/main" val="23530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3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28601" y="1330044"/>
            <a:ext cx="1165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programação das apresentações serão divulgadas no site do evento;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Insira seu conteúdo nesse template de modo a assegurar as configurações e formatações desejáveis;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redação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adequada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Evitar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cores 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dificultem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leitura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pessoas com daltonismo (verde 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vermelho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recomendadas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28600" y="806824"/>
            <a:ext cx="2837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Instruções</a:t>
            </a:r>
          </a:p>
        </p:txBody>
      </p:sp>
    </p:spTree>
    <p:extLst>
      <p:ext uri="{BB962C8B-B14F-4D97-AF65-F5344CB8AC3E}">
        <p14:creationId xmlns:p14="http://schemas.microsoft.com/office/powerpoint/2010/main" val="160084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4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55494" y="2272553"/>
            <a:ext cx="1141655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</a:p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5494" y="1398494"/>
            <a:ext cx="2837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 exemplo</a:t>
            </a:r>
          </a:p>
        </p:txBody>
      </p:sp>
    </p:spTree>
    <p:extLst>
      <p:ext uri="{BB962C8B-B14F-4D97-AF65-F5344CB8AC3E}">
        <p14:creationId xmlns:p14="http://schemas.microsoft.com/office/powerpoint/2010/main" val="124091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05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26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17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67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A787-13B8-437A-9DF3-9A630F2FBB8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924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170</Words>
  <Application>Microsoft Office PowerPoint</Application>
  <PresentationFormat>Widescreen</PresentationFormat>
  <Paragraphs>63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adolpho guido</dc:creator>
  <cp:lastModifiedBy>adolpho guido</cp:lastModifiedBy>
  <cp:revision>11</cp:revision>
  <dcterms:created xsi:type="dcterms:W3CDTF">2023-03-18T19:39:34Z</dcterms:created>
  <dcterms:modified xsi:type="dcterms:W3CDTF">2023-03-21T02:37:48Z</dcterms:modified>
</cp:coreProperties>
</file>